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8" r:id="rId1"/>
  </p:sldMasterIdLst>
  <p:sldIdLst>
    <p:sldId id="256" r:id="rId2"/>
    <p:sldId id="257" r:id="rId3"/>
    <p:sldId id="264" r:id="rId4"/>
    <p:sldId id="261" r:id="rId5"/>
    <p:sldId id="260" r:id="rId6"/>
    <p:sldId id="262" r:id="rId7"/>
    <p:sldId id="258" r:id="rId8"/>
    <p:sldId id="259" r:id="rId9"/>
    <p:sldId id="263" r:id="rId10"/>
    <p:sldId id="267" r:id="rId11"/>
    <p:sldId id="266" r:id="rId12"/>
    <p:sldId id="26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7" autoAdjust="0"/>
    <p:restoredTop sz="94660"/>
  </p:normalViewPr>
  <p:slideViewPr>
    <p:cSldViewPr snapToGrid="0" showGuides="1">
      <p:cViewPr varScale="1">
        <p:scale>
          <a:sx n="50" d="100"/>
          <a:sy n="50" d="100"/>
        </p:scale>
        <p:origin x="66" y="40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023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852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41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l-PL" smtClean="0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3033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8091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653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5231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970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815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904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173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81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305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34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18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680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9625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2/27/2020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67879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94736" y="-297873"/>
            <a:ext cx="8825658" cy="3329581"/>
          </a:xfrm>
        </p:spPr>
        <p:txBody>
          <a:bodyPr/>
          <a:lstStyle/>
          <a:p>
            <a:r>
              <a:rPr lang="pl-PL" dirty="0" smtClean="0"/>
              <a:t>Człowiek historia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pl-PL" sz="4400" b="1" dirty="0" smtClean="0"/>
              <a:t>Maria Borowiak –</a:t>
            </a:r>
            <a:br>
              <a:rPr lang="pl-PL" sz="4400" b="1" dirty="0" smtClean="0"/>
            </a:br>
            <a:r>
              <a:rPr lang="pl-PL" sz="4400" b="1" dirty="0" smtClean="0"/>
              <a:t>skarbnik gminy </a:t>
            </a:r>
            <a:r>
              <a:rPr lang="pl-PL" sz="4400" b="1" dirty="0" err="1" smtClean="0"/>
              <a:t>mosina</a:t>
            </a:r>
            <a:r>
              <a:rPr lang="pl-PL" sz="4400" b="1" dirty="0" smtClean="0"/>
              <a:t> </a:t>
            </a:r>
            <a:endParaRPr lang="pl-PL" sz="4400" b="1" dirty="0"/>
          </a:p>
        </p:txBody>
      </p:sp>
    </p:spTree>
    <p:extLst>
      <p:ext uri="{BB962C8B-B14F-4D97-AF65-F5344CB8AC3E}">
        <p14:creationId xmlns:p14="http://schemas.microsoft.com/office/powerpoint/2010/main" val="56586809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/>
          <a:srcRect l="4945" t="-2474" r="4317" b="2474"/>
          <a:stretch/>
        </p:blipFill>
        <p:spPr>
          <a:xfrm>
            <a:off x="5832764" y="3198022"/>
            <a:ext cx="6359236" cy="3382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153" y="457201"/>
            <a:ext cx="5543291" cy="612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6793153" y="1498753"/>
            <a:ext cx="40366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2008 - 2020</a:t>
            </a:r>
            <a:endParaRPr lang="pl-P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52781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68" y="1714715"/>
            <a:ext cx="7047917" cy="46847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9650" y="814906"/>
            <a:ext cx="1052945" cy="1391862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250" y="758968"/>
            <a:ext cx="1171575" cy="144780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9650" y="2398137"/>
            <a:ext cx="1658107" cy="211844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366" y="2398136"/>
            <a:ext cx="1648459" cy="2118445"/>
          </a:xfrm>
          <a:prstGeom prst="rect">
            <a:avLst/>
          </a:prstGeom>
        </p:spPr>
      </p:pic>
      <p:sp>
        <p:nvSpPr>
          <p:cNvPr id="9" name="Tytuł 8"/>
          <p:cNvSpPr>
            <a:spLocks noGrp="1"/>
          </p:cNvSpPr>
          <p:nvPr>
            <p:ph type="title"/>
          </p:nvPr>
        </p:nvSpPr>
        <p:spPr>
          <a:xfrm>
            <a:off x="4245268" y="814906"/>
            <a:ext cx="8825659" cy="1981200"/>
          </a:xfrm>
        </p:spPr>
        <p:txBody>
          <a:bodyPr/>
          <a:lstStyle/>
          <a:p>
            <a:r>
              <a:rPr lang="pl-PL" sz="3200" dirty="0" smtClean="0"/>
              <a:t>3 naczelników i 5 burmistrzów</a:t>
            </a:r>
            <a:endParaRPr lang="pl-PL" sz="3200" dirty="0"/>
          </a:p>
        </p:txBody>
      </p:sp>
    </p:spTree>
    <p:extLst>
      <p:ext uri="{BB962C8B-B14F-4D97-AF65-F5344CB8AC3E}">
        <p14:creationId xmlns:p14="http://schemas.microsoft.com/office/powerpoint/2010/main" val="41021751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409" y="1066800"/>
            <a:ext cx="9534525" cy="47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69000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83506" y="1223433"/>
            <a:ext cx="8825657" cy="1915647"/>
          </a:xfrm>
        </p:spPr>
        <p:txBody>
          <a:bodyPr/>
          <a:lstStyle/>
          <a:p>
            <a:r>
              <a:rPr lang="pl-PL" sz="5400" b="1" dirty="0" smtClean="0"/>
              <a:t>Dziękujemy!</a:t>
            </a:r>
            <a:endParaRPr lang="pl-PL" sz="5400" b="1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1154956" y="5158381"/>
            <a:ext cx="8825658" cy="860400"/>
          </a:xfrm>
        </p:spPr>
        <p:txBody>
          <a:bodyPr/>
          <a:lstStyle/>
          <a:p>
            <a:r>
              <a:rPr lang="pl-PL" dirty="0" smtClean="0"/>
              <a:t>Opracowała: Małgorzata Kaptur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153133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1" y="0"/>
            <a:ext cx="5922534" cy="651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266744" y="1318644"/>
            <a:ext cx="33457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1.08.1973</a:t>
            </a:r>
            <a:endParaRPr lang="pl-P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85779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572" y="189877"/>
            <a:ext cx="5435937" cy="647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781535" y="1221662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1975</a:t>
            </a:r>
            <a:endParaRPr lang="pl-P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89826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563" y="173182"/>
            <a:ext cx="7056087" cy="6511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781535" y="1221662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1982</a:t>
            </a:r>
            <a:endParaRPr lang="pl-P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45321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326" y="498525"/>
            <a:ext cx="4307201" cy="58609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3599" y="311727"/>
            <a:ext cx="5979315" cy="6234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36494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6647" y="221672"/>
            <a:ext cx="5079675" cy="64146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776157" y="1346353"/>
            <a:ext cx="3740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29.05.1990</a:t>
            </a:r>
            <a:endParaRPr lang="pl-P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58466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76" y="166254"/>
            <a:ext cx="5019443" cy="6442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668" y="55835"/>
            <a:ext cx="5250332" cy="655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Prostokąt 3"/>
          <p:cNvSpPr/>
          <p:nvPr/>
        </p:nvSpPr>
        <p:spPr>
          <a:xfrm>
            <a:off x="5214989" y="1651152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1990</a:t>
            </a:r>
            <a:endParaRPr lang="pl-P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51998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664" y="190251"/>
            <a:ext cx="4680700" cy="6477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9155" y="190251"/>
            <a:ext cx="6594764" cy="581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rostokąt 4"/>
          <p:cNvSpPr/>
          <p:nvPr/>
        </p:nvSpPr>
        <p:spPr>
          <a:xfrm>
            <a:off x="8247987" y="5896818"/>
            <a:ext cx="3635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1994-1998</a:t>
            </a:r>
            <a:endParaRPr lang="pl-P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297483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508" y="296718"/>
            <a:ext cx="5876855" cy="6264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rostokąt 2"/>
          <p:cNvSpPr/>
          <p:nvPr/>
        </p:nvSpPr>
        <p:spPr>
          <a:xfrm>
            <a:off x="767681" y="1221662"/>
            <a:ext cx="1762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cap="none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2007</a:t>
            </a:r>
            <a:endParaRPr lang="pl-PL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2662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on">
  <a:themeElements>
    <a:clrScheme name="Pomarańczowoczerwon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J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239</TotalTime>
  <Words>26</Words>
  <Application>Microsoft Office PowerPoint</Application>
  <PresentationFormat>Panoramiczny</PresentationFormat>
  <Paragraphs>13</Paragraphs>
  <Slides>13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Wingdings 3</vt:lpstr>
      <vt:lpstr>Jon</vt:lpstr>
      <vt:lpstr>Człowiek historia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3 naczelników i 5 burmistrzów</vt:lpstr>
      <vt:lpstr>Prezentacja programu PowerPoint</vt:lpstr>
      <vt:lpstr>Dziękujemy!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Małgorzata Kaptur</dc:creator>
  <cp:lastModifiedBy>Małgorzata Kaptur</cp:lastModifiedBy>
  <cp:revision>10</cp:revision>
  <dcterms:created xsi:type="dcterms:W3CDTF">2020-02-27T10:30:43Z</dcterms:created>
  <dcterms:modified xsi:type="dcterms:W3CDTF">2020-02-27T14:30:43Z</dcterms:modified>
</cp:coreProperties>
</file>