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</p:sldMasterIdLst>
  <p:notesMasterIdLst>
    <p:notesMasterId r:id="rId2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Century Schoolbook" panose="02040604050505020304" pitchFamily="18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Century Schoolbook" panose="02040604050505020304" pitchFamily="18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Century Schoolbook" panose="02040604050505020304" pitchFamily="18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Century Schoolbook" panose="02040604050505020304" pitchFamily="18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Century Schoolbook" panose="02040604050505020304" pitchFamily="18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entury Schoolbook" panose="02040604050505020304" pitchFamily="18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entury Schoolbook" panose="02040604050505020304" pitchFamily="18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entury Schoolbook" panose="02040604050505020304" pitchFamily="18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entury Schoolbook" panose="02040604050505020304" pitchFamily="18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AutoShape 1">
            <a:extLst>
              <a:ext uri="{FF2B5EF4-FFF2-40B4-BE49-F238E27FC236}">
                <a16:creationId xmlns:a16="http://schemas.microsoft.com/office/drawing/2014/main" xmlns="" id="{4D36E6EF-F3D6-43C8-B39C-5FA793BD1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194" name="AutoShape 2">
            <a:extLst>
              <a:ext uri="{FF2B5EF4-FFF2-40B4-BE49-F238E27FC236}">
                <a16:creationId xmlns:a16="http://schemas.microsoft.com/office/drawing/2014/main" xmlns="" id="{39C76365-B335-44C9-8CAD-5C3DB7AFB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195" name="AutoShape 3">
            <a:extLst>
              <a:ext uri="{FF2B5EF4-FFF2-40B4-BE49-F238E27FC236}">
                <a16:creationId xmlns:a16="http://schemas.microsoft.com/office/drawing/2014/main" xmlns="" id="{DB6B65AF-4BE5-4000-B3A6-2AF40177D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196" name="AutoShape 4">
            <a:extLst>
              <a:ext uri="{FF2B5EF4-FFF2-40B4-BE49-F238E27FC236}">
                <a16:creationId xmlns:a16="http://schemas.microsoft.com/office/drawing/2014/main" xmlns="" id="{700D4D27-7BDE-45A7-A45C-07EFD09BD2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197" name="Text Box 5">
            <a:extLst>
              <a:ext uri="{FF2B5EF4-FFF2-40B4-BE49-F238E27FC236}">
                <a16:creationId xmlns:a16="http://schemas.microsoft.com/office/drawing/2014/main" xmlns="" id="{07D675B6-CB6C-46DD-9010-3B466EA2A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xmlns="" id="{B9BB058A-EECA-4310-AF0E-80393CBB96AA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54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1pPr>
          </a:lstStyle>
          <a:p>
            <a:endParaRPr lang="pl-PL" altLang="pl-PL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xmlns="" id="{A349A9EC-E511-4922-9BAE-6D2F11932D6A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5650" cy="3422650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8200" name="Rectangle 8">
            <a:extLst>
              <a:ext uri="{FF2B5EF4-FFF2-40B4-BE49-F238E27FC236}">
                <a16:creationId xmlns:a16="http://schemas.microsoft.com/office/drawing/2014/main" xmlns="" id="{4BCE6808-280E-4BE9-94CB-E2A5A8976DE6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005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altLang="pl-PL"/>
          </a:p>
        </p:txBody>
      </p:sp>
      <p:sp>
        <p:nvSpPr>
          <p:cNvPr id="8201" name="Text Box 9">
            <a:extLst>
              <a:ext uri="{FF2B5EF4-FFF2-40B4-BE49-F238E27FC236}">
                <a16:creationId xmlns:a16="http://schemas.microsoft.com/office/drawing/2014/main" xmlns="" id="{97BC53DB-6E81-4B4F-8E6A-22D0BE66D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202" name="Rectangle 10">
            <a:extLst>
              <a:ext uri="{FF2B5EF4-FFF2-40B4-BE49-F238E27FC236}">
                <a16:creationId xmlns:a16="http://schemas.microsoft.com/office/drawing/2014/main" xmlns="" id="{6FE335FD-6676-4BA7-96FD-2C93CC3D82B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1pPr>
          </a:lstStyle>
          <a:p>
            <a:fld id="{C6455590-D51F-4802-A196-E0333541382A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>
            <a:extLst>
              <a:ext uri="{FF2B5EF4-FFF2-40B4-BE49-F238E27FC236}">
                <a16:creationId xmlns:a16="http://schemas.microsoft.com/office/drawing/2014/main" xmlns="" id="{BC95C5A4-F58F-4F0F-A228-CDE6E4B2DAB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E6E4472-652F-40F2-9DB3-330237EE4518}" type="slidenum">
              <a:rPr lang="pl-PL" altLang="pl-PL"/>
              <a:pPr/>
              <a:t>1</a:t>
            </a:fld>
            <a:endParaRPr lang="pl-PL" altLang="pl-PL"/>
          </a:p>
        </p:txBody>
      </p:sp>
      <p:sp>
        <p:nvSpPr>
          <p:cNvPr id="28673" name="Rectangle 1">
            <a:extLst>
              <a:ext uri="{FF2B5EF4-FFF2-40B4-BE49-F238E27FC236}">
                <a16:creationId xmlns:a16="http://schemas.microsoft.com/office/drawing/2014/main" xmlns="" id="{D74101DA-82D2-4AF9-BB5E-9F39F7FDB43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xmlns="" id="{0AED3198-0CBA-48A2-8EFB-2EE6B7F74D3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>
            <a:extLst>
              <a:ext uri="{FF2B5EF4-FFF2-40B4-BE49-F238E27FC236}">
                <a16:creationId xmlns:a16="http://schemas.microsoft.com/office/drawing/2014/main" xmlns="" id="{0BD4AE86-184E-4F51-8175-14F81688CAF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DB00BA1-BC89-483F-A8AF-38B9CD6B812F}" type="slidenum">
              <a:rPr lang="pl-PL" altLang="pl-PL"/>
              <a:pPr/>
              <a:t>10</a:t>
            </a:fld>
            <a:endParaRPr lang="pl-PL" altLang="pl-PL"/>
          </a:p>
        </p:txBody>
      </p:sp>
      <p:sp>
        <p:nvSpPr>
          <p:cNvPr id="37889" name="Rectangle 1">
            <a:extLst>
              <a:ext uri="{FF2B5EF4-FFF2-40B4-BE49-F238E27FC236}">
                <a16:creationId xmlns:a16="http://schemas.microsoft.com/office/drawing/2014/main" xmlns="" id="{83DAF3DB-08A0-44F5-8C9B-D8A214B4973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xmlns="" id="{13B3BC96-004C-42D7-A76C-3DEF248C4EE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>
            <a:extLst>
              <a:ext uri="{FF2B5EF4-FFF2-40B4-BE49-F238E27FC236}">
                <a16:creationId xmlns:a16="http://schemas.microsoft.com/office/drawing/2014/main" xmlns="" id="{89F9772E-F536-41C6-9B93-B6B2839F7A8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AF91A98-7275-41B7-9CAD-C0326018A20A}" type="slidenum">
              <a:rPr lang="pl-PL" altLang="pl-PL"/>
              <a:pPr/>
              <a:t>11</a:t>
            </a:fld>
            <a:endParaRPr lang="pl-PL" altLang="pl-PL"/>
          </a:p>
        </p:txBody>
      </p:sp>
      <p:sp>
        <p:nvSpPr>
          <p:cNvPr id="38913" name="Rectangle 1">
            <a:extLst>
              <a:ext uri="{FF2B5EF4-FFF2-40B4-BE49-F238E27FC236}">
                <a16:creationId xmlns:a16="http://schemas.microsoft.com/office/drawing/2014/main" xmlns="" id="{0CA4AE81-3354-4E9A-90AF-DA529863576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xmlns="" id="{7E43DFC8-891F-4F16-8393-99E6BEAA5BC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>
            <a:extLst>
              <a:ext uri="{FF2B5EF4-FFF2-40B4-BE49-F238E27FC236}">
                <a16:creationId xmlns:a16="http://schemas.microsoft.com/office/drawing/2014/main" xmlns="" id="{80B08CD5-D835-4CB7-A807-27551732DCA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812D7D2-B417-4B98-A4DF-1EF23D30F424}" type="slidenum">
              <a:rPr lang="pl-PL" altLang="pl-PL"/>
              <a:pPr/>
              <a:t>12</a:t>
            </a:fld>
            <a:endParaRPr lang="pl-PL" altLang="pl-PL"/>
          </a:p>
        </p:txBody>
      </p:sp>
      <p:sp>
        <p:nvSpPr>
          <p:cNvPr id="39937" name="Rectangle 1">
            <a:extLst>
              <a:ext uri="{FF2B5EF4-FFF2-40B4-BE49-F238E27FC236}">
                <a16:creationId xmlns:a16="http://schemas.microsoft.com/office/drawing/2014/main" xmlns="" id="{BC3C281C-B3B3-4E13-89E8-6B3CEA23AE7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xmlns="" id="{863C9364-D54B-4384-9729-4447A74CCA0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>
            <a:extLst>
              <a:ext uri="{FF2B5EF4-FFF2-40B4-BE49-F238E27FC236}">
                <a16:creationId xmlns:a16="http://schemas.microsoft.com/office/drawing/2014/main" xmlns="" id="{C36F09BE-2153-4475-B52F-0F630DAD0D5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9D9DC41-3C3F-461B-BB79-9474B0F93BB4}" type="slidenum">
              <a:rPr lang="pl-PL" altLang="pl-PL"/>
              <a:pPr/>
              <a:t>13</a:t>
            </a:fld>
            <a:endParaRPr lang="pl-PL" altLang="pl-PL"/>
          </a:p>
        </p:txBody>
      </p:sp>
      <p:sp>
        <p:nvSpPr>
          <p:cNvPr id="40961" name="Rectangle 1">
            <a:extLst>
              <a:ext uri="{FF2B5EF4-FFF2-40B4-BE49-F238E27FC236}">
                <a16:creationId xmlns:a16="http://schemas.microsoft.com/office/drawing/2014/main" xmlns="" id="{CF505D7A-22B9-447F-AF52-0322FC71D39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xmlns="" id="{B1838899-64A4-4B84-A5F3-221221EF68A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>
            <a:extLst>
              <a:ext uri="{FF2B5EF4-FFF2-40B4-BE49-F238E27FC236}">
                <a16:creationId xmlns:a16="http://schemas.microsoft.com/office/drawing/2014/main" xmlns="" id="{F69FA1BC-B6FE-413F-9192-370C2378007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AFB74B8-5F34-444F-8BE5-0A52F5831847}" type="slidenum">
              <a:rPr lang="pl-PL" altLang="pl-PL"/>
              <a:pPr/>
              <a:t>14</a:t>
            </a:fld>
            <a:endParaRPr lang="pl-PL" altLang="pl-PL"/>
          </a:p>
        </p:txBody>
      </p:sp>
      <p:sp>
        <p:nvSpPr>
          <p:cNvPr id="41985" name="Rectangle 1">
            <a:extLst>
              <a:ext uri="{FF2B5EF4-FFF2-40B4-BE49-F238E27FC236}">
                <a16:creationId xmlns:a16="http://schemas.microsoft.com/office/drawing/2014/main" xmlns="" id="{8AEAE660-9D2F-4BF7-8549-DC59966C772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xmlns="" id="{7B5779D9-5177-4E8B-99FD-315D7C7BC31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>
            <a:extLst>
              <a:ext uri="{FF2B5EF4-FFF2-40B4-BE49-F238E27FC236}">
                <a16:creationId xmlns:a16="http://schemas.microsoft.com/office/drawing/2014/main" xmlns="" id="{C20A5CEC-3519-464B-A2A7-BC968618C68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0CDCE6F-3332-4186-90BC-AF5D08EC3E60}" type="slidenum">
              <a:rPr lang="pl-PL" altLang="pl-PL"/>
              <a:pPr/>
              <a:t>15</a:t>
            </a:fld>
            <a:endParaRPr lang="pl-PL" altLang="pl-PL"/>
          </a:p>
        </p:txBody>
      </p:sp>
      <p:sp>
        <p:nvSpPr>
          <p:cNvPr id="43009" name="Rectangle 1">
            <a:extLst>
              <a:ext uri="{FF2B5EF4-FFF2-40B4-BE49-F238E27FC236}">
                <a16:creationId xmlns:a16="http://schemas.microsoft.com/office/drawing/2014/main" xmlns="" id="{61E0E0A4-12A8-4461-B31C-B7A37AA3814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xmlns="" id="{9DEB2F5C-90A8-427E-8DEA-1602046E99C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>
            <a:extLst>
              <a:ext uri="{FF2B5EF4-FFF2-40B4-BE49-F238E27FC236}">
                <a16:creationId xmlns:a16="http://schemas.microsoft.com/office/drawing/2014/main" xmlns="" id="{AF1A2494-524B-4566-A4C8-B85A94DF2B4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2C771C5-0647-4F90-ABB6-67CE507DA471}" type="slidenum">
              <a:rPr lang="pl-PL" altLang="pl-PL"/>
              <a:pPr/>
              <a:t>16</a:t>
            </a:fld>
            <a:endParaRPr lang="pl-PL" altLang="pl-PL"/>
          </a:p>
        </p:txBody>
      </p:sp>
      <p:sp>
        <p:nvSpPr>
          <p:cNvPr id="44033" name="Rectangle 1">
            <a:extLst>
              <a:ext uri="{FF2B5EF4-FFF2-40B4-BE49-F238E27FC236}">
                <a16:creationId xmlns:a16="http://schemas.microsoft.com/office/drawing/2014/main" xmlns="" id="{C5FB5F77-FFF8-41F9-9133-3148CD2DF02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xmlns="" id="{B12B55A7-CC6C-459C-9A72-119A212BFB1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>
            <a:extLst>
              <a:ext uri="{FF2B5EF4-FFF2-40B4-BE49-F238E27FC236}">
                <a16:creationId xmlns:a16="http://schemas.microsoft.com/office/drawing/2014/main" xmlns="" id="{16D1510D-F6BF-4F3C-9A44-22DCBBE6A42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20D79DF-9957-434A-BC59-AA27826E7ED7}" type="slidenum">
              <a:rPr lang="pl-PL" altLang="pl-PL"/>
              <a:pPr/>
              <a:t>17</a:t>
            </a:fld>
            <a:endParaRPr lang="pl-PL" altLang="pl-PL"/>
          </a:p>
        </p:txBody>
      </p:sp>
      <p:sp>
        <p:nvSpPr>
          <p:cNvPr id="45057" name="Rectangle 1">
            <a:extLst>
              <a:ext uri="{FF2B5EF4-FFF2-40B4-BE49-F238E27FC236}">
                <a16:creationId xmlns:a16="http://schemas.microsoft.com/office/drawing/2014/main" xmlns="" id="{264A4F7B-2904-4989-B0BD-3B33CD124A8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xmlns="" id="{06E4BFD5-12A5-448F-8D8C-C9E9DF2F97B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>
            <a:extLst>
              <a:ext uri="{FF2B5EF4-FFF2-40B4-BE49-F238E27FC236}">
                <a16:creationId xmlns:a16="http://schemas.microsoft.com/office/drawing/2014/main" xmlns="" id="{32F11235-3D53-40CF-A89A-2869878EE45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4CCD11F-3E82-40C1-8B76-404514BAFAF9}" type="slidenum">
              <a:rPr lang="pl-PL" altLang="pl-PL"/>
              <a:pPr/>
              <a:t>18</a:t>
            </a:fld>
            <a:endParaRPr lang="pl-PL" altLang="pl-PL"/>
          </a:p>
        </p:txBody>
      </p:sp>
      <p:sp>
        <p:nvSpPr>
          <p:cNvPr id="46081" name="Rectangle 1">
            <a:extLst>
              <a:ext uri="{FF2B5EF4-FFF2-40B4-BE49-F238E27FC236}">
                <a16:creationId xmlns:a16="http://schemas.microsoft.com/office/drawing/2014/main" xmlns="" id="{F0DCC190-7E0F-416F-8F38-63FE61E6205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xmlns="" id="{945D0620-7537-4881-BA07-CE511340D82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>
            <a:extLst>
              <a:ext uri="{FF2B5EF4-FFF2-40B4-BE49-F238E27FC236}">
                <a16:creationId xmlns:a16="http://schemas.microsoft.com/office/drawing/2014/main" xmlns="" id="{36281291-B7D4-414F-95A4-ACA78C074FF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743E04F-CEC4-49CF-8B96-78441ED2DF2B}" type="slidenum">
              <a:rPr lang="pl-PL" altLang="pl-PL"/>
              <a:pPr/>
              <a:t>19</a:t>
            </a:fld>
            <a:endParaRPr lang="pl-PL" altLang="pl-PL"/>
          </a:p>
        </p:txBody>
      </p:sp>
      <p:sp>
        <p:nvSpPr>
          <p:cNvPr id="47105" name="Rectangle 1">
            <a:extLst>
              <a:ext uri="{FF2B5EF4-FFF2-40B4-BE49-F238E27FC236}">
                <a16:creationId xmlns:a16="http://schemas.microsoft.com/office/drawing/2014/main" xmlns="" id="{B3E19B15-8C98-45AB-84D0-FD67BCFA9FF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xmlns="" id="{36C6EF63-60B6-4467-9DD1-1DE83BAD75C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>
            <a:extLst>
              <a:ext uri="{FF2B5EF4-FFF2-40B4-BE49-F238E27FC236}">
                <a16:creationId xmlns:a16="http://schemas.microsoft.com/office/drawing/2014/main" xmlns="" id="{AAE1D96E-C457-4458-9C04-3EF625240CE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2DCD272-CE3A-47B6-8F5B-A340391B0220}" type="slidenum">
              <a:rPr lang="pl-PL" altLang="pl-PL"/>
              <a:pPr/>
              <a:t>2</a:t>
            </a:fld>
            <a:endParaRPr lang="pl-PL" altLang="pl-PL"/>
          </a:p>
        </p:txBody>
      </p:sp>
      <p:sp>
        <p:nvSpPr>
          <p:cNvPr id="29697" name="Rectangle 1">
            <a:extLst>
              <a:ext uri="{FF2B5EF4-FFF2-40B4-BE49-F238E27FC236}">
                <a16:creationId xmlns:a16="http://schemas.microsoft.com/office/drawing/2014/main" xmlns="" id="{20EB9500-67CF-4ADF-AE43-A016E0EB979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xmlns="" id="{B4C0401C-6E6A-4D12-B965-14DD352F5C5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>
            <a:extLst>
              <a:ext uri="{FF2B5EF4-FFF2-40B4-BE49-F238E27FC236}">
                <a16:creationId xmlns:a16="http://schemas.microsoft.com/office/drawing/2014/main" xmlns="" id="{6DEA0C31-41E0-44FC-A461-F6F48AE8A5E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15337BC-94D9-4DCB-BFAE-A0C32E71CB59}" type="slidenum">
              <a:rPr lang="pl-PL" altLang="pl-PL"/>
              <a:pPr/>
              <a:t>3</a:t>
            </a:fld>
            <a:endParaRPr lang="pl-PL" altLang="pl-PL"/>
          </a:p>
        </p:txBody>
      </p:sp>
      <p:sp>
        <p:nvSpPr>
          <p:cNvPr id="30721" name="Rectangle 1">
            <a:extLst>
              <a:ext uri="{FF2B5EF4-FFF2-40B4-BE49-F238E27FC236}">
                <a16:creationId xmlns:a16="http://schemas.microsoft.com/office/drawing/2014/main" xmlns="" id="{AD3B5116-1C37-48CC-9C21-6E49C670C35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xmlns="" id="{3EBC3102-053D-4B9E-984C-6C2E1754A7A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>
            <a:extLst>
              <a:ext uri="{FF2B5EF4-FFF2-40B4-BE49-F238E27FC236}">
                <a16:creationId xmlns:a16="http://schemas.microsoft.com/office/drawing/2014/main" xmlns="" id="{384EE007-CB97-4EC3-A662-C542E45E936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91CDCD2-1351-4AC4-9D72-A2BA14849B2B}" type="slidenum">
              <a:rPr lang="pl-PL" altLang="pl-PL"/>
              <a:pPr/>
              <a:t>4</a:t>
            </a:fld>
            <a:endParaRPr lang="pl-PL" altLang="pl-PL"/>
          </a:p>
        </p:txBody>
      </p:sp>
      <p:sp>
        <p:nvSpPr>
          <p:cNvPr id="31745" name="Rectangle 1">
            <a:extLst>
              <a:ext uri="{FF2B5EF4-FFF2-40B4-BE49-F238E27FC236}">
                <a16:creationId xmlns:a16="http://schemas.microsoft.com/office/drawing/2014/main" xmlns="" id="{A4476E3E-354A-4D96-B1FC-32AADF9CAEC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xmlns="" id="{29A62340-77CF-4A05-899B-8623964D248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>
            <a:extLst>
              <a:ext uri="{FF2B5EF4-FFF2-40B4-BE49-F238E27FC236}">
                <a16:creationId xmlns:a16="http://schemas.microsoft.com/office/drawing/2014/main" xmlns="" id="{21BBF4D2-29E2-4AB4-8ADF-88FD6ED04E6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B023F5E-CCC1-45B2-B41B-EDCA67F7D402}" type="slidenum">
              <a:rPr lang="pl-PL" altLang="pl-PL"/>
              <a:pPr/>
              <a:t>5</a:t>
            </a:fld>
            <a:endParaRPr lang="pl-PL" altLang="pl-PL"/>
          </a:p>
        </p:txBody>
      </p:sp>
      <p:sp>
        <p:nvSpPr>
          <p:cNvPr id="32769" name="Rectangle 1">
            <a:extLst>
              <a:ext uri="{FF2B5EF4-FFF2-40B4-BE49-F238E27FC236}">
                <a16:creationId xmlns:a16="http://schemas.microsoft.com/office/drawing/2014/main" xmlns="" id="{FC2668F5-2FDA-4B17-B7CD-3FEA6675F2E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xmlns="" id="{82030F70-0FC8-468B-8432-4734A8459BC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xmlns="" id="{39D05793-77A9-4910-ABFD-EDAF71540F8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44DD67E-D339-4F3A-9D0C-80954DEC8DBD}" type="slidenum">
              <a:rPr lang="pl-PL" altLang="pl-PL"/>
              <a:pPr/>
              <a:t>6</a:t>
            </a:fld>
            <a:endParaRPr lang="pl-PL" altLang="pl-PL"/>
          </a:p>
        </p:txBody>
      </p:sp>
      <p:sp>
        <p:nvSpPr>
          <p:cNvPr id="33793" name="Rectangle 1">
            <a:extLst>
              <a:ext uri="{FF2B5EF4-FFF2-40B4-BE49-F238E27FC236}">
                <a16:creationId xmlns:a16="http://schemas.microsoft.com/office/drawing/2014/main" xmlns="" id="{A93A126F-3778-4FEC-AA6F-80C53F8F98D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xmlns="" id="{9C091074-7025-4FEC-9C2C-88E25627BBC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33795" name="Text Box 3">
            <a:extLst>
              <a:ext uri="{FF2B5EF4-FFF2-40B4-BE49-F238E27FC236}">
                <a16:creationId xmlns:a16="http://schemas.microsoft.com/office/drawing/2014/main" xmlns="" id="{C084C27B-BA06-43BE-8C34-F32500C47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BED22AB3-E6BD-4B8D-B71C-B505E6DC0D61}" type="slidenum">
              <a:rPr lang="pl-PL" altLang="pl-PL" sz="1200">
                <a:latin typeface="Calibri" panose="020F0502020204030204" pitchFamily="34" charset="0"/>
              </a:rPr>
              <a:pPr algn="r">
                <a:buClrTx/>
                <a:buFontTx/>
                <a:buNone/>
              </a:pPr>
              <a:t>6</a:t>
            </a:fld>
            <a:endParaRPr lang="pl-PL" altLang="pl-PL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>
            <a:extLst>
              <a:ext uri="{FF2B5EF4-FFF2-40B4-BE49-F238E27FC236}">
                <a16:creationId xmlns:a16="http://schemas.microsoft.com/office/drawing/2014/main" xmlns="" id="{ADB1D077-F6EF-4F36-A798-2C0B40D8383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E80F477-41D8-4157-B4FE-70B50C70E549}" type="slidenum">
              <a:rPr lang="pl-PL" altLang="pl-PL"/>
              <a:pPr/>
              <a:t>7</a:t>
            </a:fld>
            <a:endParaRPr lang="pl-PL" altLang="pl-PL"/>
          </a:p>
        </p:txBody>
      </p:sp>
      <p:sp>
        <p:nvSpPr>
          <p:cNvPr id="34817" name="Rectangle 1">
            <a:extLst>
              <a:ext uri="{FF2B5EF4-FFF2-40B4-BE49-F238E27FC236}">
                <a16:creationId xmlns:a16="http://schemas.microsoft.com/office/drawing/2014/main" xmlns="" id="{64245BA9-741F-4538-989C-318296B4EAC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xmlns="" id="{22426D48-4C23-4BA2-A722-B2BB21668BF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>
            <a:extLst>
              <a:ext uri="{FF2B5EF4-FFF2-40B4-BE49-F238E27FC236}">
                <a16:creationId xmlns:a16="http://schemas.microsoft.com/office/drawing/2014/main" xmlns="" id="{ABB012CB-19EA-42E2-9F48-2D3F38FB3CF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AC8C587-3985-40E9-9242-CD8519B1FB93}" type="slidenum">
              <a:rPr lang="pl-PL" altLang="pl-PL"/>
              <a:pPr/>
              <a:t>8</a:t>
            </a:fld>
            <a:endParaRPr lang="pl-PL" altLang="pl-PL"/>
          </a:p>
        </p:txBody>
      </p:sp>
      <p:sp>
        <p:nvSpPr>
          <p:cNvPr id="35841" name="Rectangle 1">
            <a:extLst>
              <a:ext uri="{FF2B5EF4-FFF2-40B4-BE49-F238E27FC236}">
                <a16:creationId xmlns:a16="http://schemas.microsoft.com/office/drawing/2014/main" xmlns="" id="{953787E4-CC82-443A-9F01-61EC4265442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xmlns="" id="{A8C83F5B-E3FD-413F-BE8D-EC92EDF5B5E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>
            <a:extLst>
              <a:ext uri="{FF2B5EF4-FFF2-40B4-BE49-F238E27FC236}">
                <a16:creationId xmlns:a16="http://schemas.microsoft.com/office/drawing/2014/main" xmlns="" id="{A3F5DAA0-CA20-49A1-A012-845CDCC2F5B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108A68D-2B21-479D-9624-38483ACAFC1C}" type="slidenum">
              <a:rPr lang="pl-PL" altLang="pl-PL"/>
              <a:pPr/>
              <a:t>9</a:t>
            </a:fld>
            <a:endParaRPr lang="pl-PL" altLang="pl-PL"/>
          </a:p>
        </p:txBody>
      </p:sp>
      <p:sp>
        <p:nvSpPr>
          <p:cNvPr id="36865" name="Rectangle 1">
            <a:extLst>
              <a:ext uri="{FF2B5EF4-FFF2-40B4-BE49-F238E27FC236}">
                <a16:creationId xmlns:a16="http://schemas.microsoft.com/office/drawing/2014/main" xmlns="" id="{14D6BFE3-F95C-47FF-873B-F7FF14ED72E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xmlns="" id="{7F5B0069-63D8-478F-A6CA-54D507D3AAF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18B704E-2424-4CFA-B5E4-26DC509003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1292301F-78AD-4453-89E5-59B687D364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F4B16417-3C39-4EF2-9EE9-668D49910C1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20113EE7-702C-4592-B1C8-3A91DD920895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4C32A0E-EC0B-4D8F-8CDE-16032926D7C6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1580484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64CB129-82B6-4D82-B1CE-07DCF02A6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3D496C09-004C-49E2-B02E-B4D7610F42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36DA361D-9EF0-43EE-A306-CFC8D4AE0B4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8891133D-6F9A-4BE6-A28D-3D15ED8510A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AD02BA4-6ABC-45BB-9DB4-FD2CFBA75486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143563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07E3E462-A53F-40CF-A53D-E670881D63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053138" y="274638"/>
            <a:ext cx="1865312" cy="6192837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0BB91ABF-B0C8-4513-ADA0-28ABE68AFD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43538" cy="619283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11467783-FBB8-43D0-9CDC-A539C4B8D6F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C7577A7D-E090-4A30-A66E-5E913858762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6DAD9C3-DC2B-4E08-9B06-CE41A461724F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4070273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EA97082-648E-42B7-97FF-BA52127C56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3DA5D23C-85BC-4A21-A5CF-BA43E6AD1C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4249FB4D-C1EE-4B76-8FF5-ACA333F2362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2B172706-EEA3-4270-9678-BED3EED2E3CE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116F1BF-92E2-4663-A14F-E997A04BAC6D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3311825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3513398-2AA0-4075-98B5-4386A3BAE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AE4EAEF0-27D3-487B-906B-F0EA7457D1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B081E439-7A74-432E-BC8D-DBB574907AB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426CF3CA-ABE5-4AD7-AAC5-44B043F6327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C69A141-CCCD-475F-8861-B72807597AA1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670222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D05E832-C924-4A1B-8895-261A1B8E6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451A59C6-527A-4AD5-935F-3A474104A7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640057CC-02C9-40BC-831F-5844785CA90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A0BBB054-00BB-4426-A250-F006DB492D0E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38B09D1-018B-4263-8A61-C4984ADF7603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2708072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C7F5BE3-FB12-43E9-A207-FF89AF803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287F41F-DA1C-47DC-8389-AD2887C29B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4425" cy="48672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D6CF4CC3-5815-42AC-86B9-6DC1EB5950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64025" y="1600200"/>
            <a:ext cx="3654425" cy="48672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48B5E4EB-3FBE-493E-A183-BAFD8716774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74EDE5A9-DAFA-439B-AE23-C2C8496E3A59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2802789-7660-4FC3-8CCB-2CF3F8BDDF81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1561905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889FC84-20E1-43A8-A5B1-57BA978FA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25443DE0-DE9F-4566-8DE3-CC988B2F93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F1A1F835-40C3-4221-A5AD-7003E83E53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7B106CA4-D967-458A-AD1A-00ED691872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0F876C02-9D2C-4D6B-9975-F298C22A08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09024736-E31C-4D1D-A23B-EFE5EEE666E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xmlns="" id="{E76B4A8F-6828-4F26-BFE0-3B27B482C76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37F6554-C81E-4182-A5FD-BAC89EC4CDBA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4081456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B5DBA37-8E2A-4FA4-A636-9236A8E28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4D6936B5-F5A5-446A-91A4-87599357AA7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61AEA9A5-14C7-4183-A797-AD985975938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88DE09C-ECD8-4861-A21F-65713C89A81D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30942529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C224163D-1623-4FFA-B65A-D3C06F2F171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xmlns="" id="{1ABBAB6D-1A76-4A24-A4B1-278430A62175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9E77632-2782-4223-949A-6EE008C0DFA9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21764930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4D5130B-FA7E-44CD-8BAB-160B2F441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5AD512F-C9C0-481D-84DA-C85988492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58D1A2E2-0974-4FD0-86FA-F992ADBDC7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AF80CC46-43F5-498B-B529-FD01C0A4DF9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93946407-07BE-45D6-999E-9A2874B8C98C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A4C058A-B33C-4408-BAD9-7FAB368CB617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862678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C89B30B-F728-4FB7-8A01-84B81DDB2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1644120-4DE6-4229-AC83-B45C4D2BC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1EFA9208-BB77-4A98-8B21-09A27FAE3F0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9FBED21B-8BAC-4CC5-B5D5-2CDE9C38BF36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7D4D239-10C4-47FD-A438-A1D34AFEA537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8158068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FD08399-5CD3-404A-9F6D-3B3A0B5B9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1FEF5FD2-8CB1-42ED-B2BC-BBD83663A8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2E02A921-FF22-492F-9C67-F3C4EBEB57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81712041-B090-4EDF-858E-30B2CC3D152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DB5EEF6A-1D90-4F61-A1EE-3EB80194CB9E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D60A3F3-AA5B-4447-9754-EA30AC7FA729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16015288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8135182-247A-472B-AAE0-91E837A58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40FD05BC-2AEA-49D2-9AA9-4CF98BD5C4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7302953F-9631-450B-A4AA-FDA47F73FE5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8FB12BD6-0DBC-4DA4-A2AD-CEFDA55A237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218225-45BE-4F3C-BD53-64ADAF22C4DE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28437966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8A9D21F4-4D03-40F5-B8B7-7B7C71A820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053138" y="274638"/>
            <a:ext cx="1865312" cy="6192837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64C48EE6-0988-41C3-8F27-9363259674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43538" cy="619283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EA6C5F67-7CFB-4F3B-8186-F8D5DD5BEB4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50CCB607-B7F0-489E-9E2B-042CF3411CA9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70A0413-5C40-4118-B915-432A7853EA59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18849474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9E8F602-8157-40A8-B6E0-B8C5CD9237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BEA080CC-A8FD-427F-9A86-E666DA5C1C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DF2DD835-0EF5-40AE-9BE6-FC35839EB3C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0CEE7848-D456-4D4C-BDB0-D9DC2B2A9115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8D29396-BBD6-459D-B571-217FAAC6621F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26604045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6145465-3BBC-47F1-9898-A7708A6C2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7BEE2FA-A340-48E8-B090-23870955F0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6F160464-4895-460F-852F-E7929F22EAE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C129FD19-53B1-4486-984C-2AEE61C26960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C5DDC8E-8ECD-4CAE-843E-6729E10FAD18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36524403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F48DF09-5434-4C4C-A9E6-5D0B40135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52BC5C31-9963-4198-8B1E-0F90E3BCB4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27E2A499-43DD-4AEE-BD15-DBF601C43A6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9780E525-69EC-4606-AB0F-35001F77B35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9E10F25-18F7-493A-B716-916214B6A16A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28355564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3BF184C-B74D-4EB1-834C-6F7B746DE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6A0C6E2-86BB-4863-A34D-A2A58B2F56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4425" cy="48672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CF0FFFFA-12AA-4C4A-B221-D06BA3088B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64025" y="1600200"/>
            <a:ext cx="3654425" cy="48672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65F3C35D-EAAC-4E01-A034-CD7BF00410B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99D043DF-F9F7-4EE7-9B44-F84402848468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075D9D7-931A-4D4A-AA1F-D93EE736E32A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8662581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42AD274-1399-4AC8-9617-7F99871E8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021EC8D4-D843-464C-877F-7657954DDF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01580C42-6FBF-43C7-8808-BDFD4160D0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A7C67613-7FB9-4C76-B5CD-0400B10285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EBF886D9-1F54-4E0C-8C92-5124E0D948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F2363FF0-55CA-4A81-8F9E-276A0D0C510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xmlns="" id="{102ABAFF-88A7-4C7A-AEBE-AC906C2571D0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07D6228-7D72-46CD-BC10-CAE3D5FDD17A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26625483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6FDEE81-2E00-414B-A7D8-F629EDC6A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1C0C4967-DE4A-4465-B567-4EEBA61A83B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5F831CEE-320C-493F-A177-BAAF554B1E30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B3E0DF7-A012-4A7C-A83F-4DE71A7945F9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37094556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BBD714DE-7757-4B87-897C-BF7A470AF12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xmlns="" id="{11C4CF6E-64D0-4020-B8D9-35E4A8712100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D75DE33-DCD4-4462-B792-2B004800A6E8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2038021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1061378-AF91-4AAC-BC8C-E2B169DC7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6D6711A2-9F4A-40BE-A388-911B1268DC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040C456A-93F3-47A2-AA5C-96E4952D0CA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86B092F0-13AE-4846-B563-C4B291FE22A5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CB5B2F6-F248-4406-9279-753818AEF88A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41951340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1BA723C-DCC7-4D7B-9901-7761B2D51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A32F71F-0C0D-4FBD-937B-1502F3B62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66884881-445C-417E-B114-BA6BB2C5F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F0ACCB47-CDF4-4830-8F05-9A3239D761A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A269600B-E41A-4583-B56D-8A7963C48FE1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E32F3EF-B847-4445-8612-30345FD020FC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20299464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BE331C0-5A5B-4CCA-93E3-DC1BA573F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FBF988A7-507D-45CD-8370-111E4FB3CB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593399DE-114C-4DF0-82C7-AE10AAD50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89583899-CA98-441C-A625-25C46610300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0A9312D2-2A99-4775-A99F-B42DB3637243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77AEA4B-2580-47F9-BC7D-CEB61CCB134F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16605145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CEA5FE2-88F7-40EF-9977-062A8C5F7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230BA306-FADF-4A3D-B42C-C5EDEF18DA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B05CBCA2-89D7-46E1-9AA6-4084FD08A75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3A8159E3-80C8-46F6-84A7-A787ACDB4160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F62979A-480E-402F-B925-4102DC0CD2E8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9039808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C3FEFB9E-B26C-486A-A4A3-FF85A2C261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053138" y="274638"/>
            <a:ext cx="1865312" cy="6192837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8D29D492-E7C4-4875-B68D-E0D02C9F17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43538" cy="619283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7835EDF9-E609-48FB-8B42-89593A52B70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461B677F-5B75-4923-8094-4460E9410297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3D5DDFF-841D-479C-8BE6-97384F48B2E6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35429112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4B316D0-BEE4-4DD4-846A-996933EE7C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3770C526-D969-4AF7-8218-F8D5F927AA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E06EB3A1-71F9-4773-A4C8-2FCAFCF7A8C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F7D1CD52-2B1A-4E71-A50C-82F64E0FF94A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8948DD3-9915-4B8B-91E8-12D7A163F981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11602062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402C566-61EB-4708-8A29-07CA7CC78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727543A-7533-4EA5-BB8D-6E6ED6F66D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1DF24EAA-05BD-479D-A603-354B695D307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E654B245-4EE4-40B1-968E-B0C100FD1106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7ADDFAD-F58A-4524-B823-7B2F119120C5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3137368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9E2A3EC-7824-44B0-8BB9-114ADF24D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247528BA-1103-4C6A-A297-A1BC780776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E0E6D8BD-6BFC-4811-8E5E-AC7F4D4D365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5205D5A9-83A1-452D-A615-EFEE9CA5D44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4F911E9-9DEE-4223-871E-CBC4874B83B4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16915084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89F24F7-AEFD-4C32-8548-17D212332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87CD8D11-F066-42F1-A67F-730D5788E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4425" cy="48672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845E315A-C3FB-4BB2-94D2-F0FE498CFF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64025" y="1600200"/>
            <a:ext cx="3654425" cy="48672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806D865D-31D6-4E50-8F08-8D156D26F3A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3AE0A813-BD17-434A-8CFE-3602740F39F0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FEE895D-7343-4EB2-9046-91CCBFB1083D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19665144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BD3F391-C465-4509-9560-4155CFA56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15B56054-DCB9-4F83-9845-7965A872CB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BD83BD7A-EB4B-46C7-B7D9-7E7CBE1BB6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EB169944-DB9B-4F9E-8D96-51614E9DBA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57F81456-0EE9-4BDC-94B8-16397F249A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D2EF1CE1-B384-4497-8E46-ED230538ACD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xmlns="" id="{3EB0EB6D-A3A4-4DE7-9A89-6942C1C77C5E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7D4B82A-646B-49DF-A224-CFA2C1FC2CFC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25200876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1BAF12E-0A67-4B07-AABE-E3D6A05E2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CAA45318-9B25-4190-A327-D45D8C31EE8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25C6B100-36DB-418D-B7BA-D32D65A604C5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C169177-DA0B-492C-A9A9-CB02F3A9CAAE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3481148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CC72C03-D7F3-4988-8C0C-385D18877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7B80636-B6C3-4676-947C-FFCC129E1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4425" cy="48672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CFE25840-6A33-4AF0-90BF-3C4F521303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64025" y="1600200"/>
            <a:ext cx="3654425" cy="48672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7B0E1F79-9519-4E62-882C-7F50F2CE3A3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BBD532AB-F95E-4BAA-BCFF-37CD471F66D8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C2915BB-3E16-42E1-8552-F737349B07ED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37652830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574946B2-7FC1-4206-BAE7-31F955D1AD1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xmlns="" id="{286F96FE-6FDA-4783-ADED-6355D55EC8D8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BCE7490-0652-4C89-9065-AEB3A9C8200B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20782524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BDE2832-0CFF-4C19-A6CA-D36B0B3D7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6EF25E5-99FF-4B01-B6BA-EE9A2B905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8F51EDD8-583E-4278-AD23-CF9EE4BF26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FC686904-BF23-421F-9138-8CDDE018E7E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8726E339-2BC2-4E6D-92B6-001781C6874F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D7B387B-5DA3-47E0-8006-6FF0A3BD41A4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19815707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FF9D20B-8CA1-441C-AED1-5E0C817B5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F6BC62FC-C01E-4BA9-90CD-B2E5E8ADC9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733FDC0A-1673-47D6-A4E9-BE88827919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3554D7A6-9A43-44DD-B276-2F4C4CC25DD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0D554679-69C4-4576-ABEE-94088CD20488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89CF7D5-2C35-4624-882A-868A752E6CA5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13539184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7AF99B6-11CF-4DE7-A347-424C068AD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E843E583-A151-4E57-B6DF-C8E6954B78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E3E85D7E-331E-4A72-82FF-20631E0FE53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15B4AB5D-BC39-4B10-BF14-DA53E37E8A58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394D642-1F68-468A-A710-B1EACFDD71BA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21117424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1F99D624-6E0D-48F8-9FC9-346809DB37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053138" y="274638"/>
            <a:ext cx="1865312" cy="6192837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0266ABAA-D277-4618-9635-8ABD518988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43538" cy="619283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36387E15-704C-4A37-A7E7-582BA207400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AA2D7FD5-550E-42E6-93DB-751094B823DF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F106E3E-3BEA-4C2A-993E-F2480A9E10C9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12852079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45FD420-C8EB-43B5-8B51-DC0D761500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EC177C57-730C-4203-A9AF-FC5B248AD6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2FA76F20-47EB-4534-BF28-57BA945FD37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CBAD7056-4753-45F5-9571-5F99A4C97840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97739BF-97D3-4F48-B193-876698E63158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38124520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52AA747-9311-4689-9E49-793A1AE0B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426E575-DAB0-40A1-835B-7B73FA842D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CFC3E74B-38BE-48D5-B945-56EB7F66696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1FA67FDB-A816-4B9C-ABCA-706AB4FE52D7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CDC8DB8-C0FE-47FA-8F25-D2ED55F6922A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33673517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A91AC8D-483B-48CB-A646-E7CC47179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447D490D-979F-495B-A131-395B758FE9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9650DC10-74B1-4C33-BD8F-0F12E998463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D30BBD76-F091-40BC-83B4-E416D8DEF9CA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C04F06D-8CB7-4DE8-A5C5-613271CB5711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488604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FC6B5E3-AB46-4A19-A9A2-2A0C9EC3F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A9959561-F74C-44C2-8335-64F9DF6AE9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4425" cy="48672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AE9A0A8D-822C-4D9B-9F81-905D2027BE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64025" y="1600200"/>
            <a:ext cx="3654425" cy="48672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C88C6BE8-8E7B-4690-9F87-727E51BB145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F0C6F0BC-595D-41CE-98FC-F1407C18691F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1FABDF6-346D-4413-AAFD-CCB40CF005C5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13350734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6AC95C3-F03E-48E3-A66D-E7F2639F6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E4538313-EC18-4837-BECD-B73EFFA042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C5668D4B-80D0-4CFA-B0B9-443E8408B5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9C3E6775-1846-4BC3-AF76-0CE69F870E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8856BD5D-9039-4CB1-BBA6-F75A15C464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C6E0D37C-275F-4842-B1B0-76D2E238A0A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xmlns="" id="{10145FA0-227A-49BF-82F6-F78D7CAF72B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04FA6FE-92F2-43CF-BC3E-8F1B12B984E9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757421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9355ACF-5B8F-4448-A92D-61E120259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DF54AA5F-67E3-4199-8230-A9856892BF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920EFA99-5334-49BC-9FA5-1F3B43F56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91A34B3D-A6DB-4FC6-8903-4F2DBC5A9F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F83B8066-35DB-4F81-9BC7-1AAF8FCF21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D3B714FC-5D8D-4748-8324-76B307CD3ED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xmlns="" id="{1051ECBE-85C5-47FB-84C4-B755B29DAF40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B4FEE25-04F2-4753-A3A8-42BC861A937D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31505500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A44A9F9-09AF-4324-A682-AC031ED30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99D61BA9-AD47-4858-9893-6E7AD0C5ECA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4F68199B-08E1-4422-8277-82490AED903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4DE2F51-F523-4510-8652-9F8017496580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13013184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FDAF0C55-60D7-4D72-83B6-6EA003E0EA0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xmlns="" id="{11E9A8E4-7564-4212-BDC3-70A6EE896EC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C91E349-E919-4533-9407-A4FC1F424332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24039917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FAEB5AA-F953-4FF5-ACE7-A7708D175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B515DB7-50E9-41EE-93EB-A874676CE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95626D0F-E552-4225-820A-6113E818E7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05F75214-1DC4-44A1-8683-C96496D2BDC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34B0D798-ACFD-40FF-B383-EBFEEA9F22F3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6EF26C6-C8A7-42C2-9196-92E7063C7441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21486404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545412-33D6-41B1-A2D6-A2554465E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AA25BDAF-5020-4C2D-980B-465D81955A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8219C0B0-918A-4599-BE58-5185627B34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FD686FC4-B52E-43FF-B91B-57F82028614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6C0E8DDC-214D-4674-8BA3-2C12848669EA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3B58C71-FEC4-48D2-85A9-295BFBA41D65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30470697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9973CB8-5B89-48C4-B02D-B5F501B61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29BDB885-3B1B-4AA2-989E-1286B046A6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AE7B95DA-F572-4899-A4DD-9A0E3EDC532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9638F00B-015E-4D26-8B5E-8817AA41AE2F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A4D0D70-301A-40F2-8184-D741EB702036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34850019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57FDB195-5123-4EF8-81B8-DE7D5C58E0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053138" y="274638"/>
            <a:ext cx="1865312" cy="6192837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097634C8-F19F-413C-820A-FA8492B014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43538" cy="619283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D7C3C321-95CB-4EBF-B8FA-52089F09989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96C3F988-5CCA-4DB9-BE88-AC52D98CA68A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1A8E71A-2806-4C0B-90B9-926A217AAE78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15019696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20857E8-258A-43EC-9E5C-4D3C776070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5336979E-FE78-48C1-B434-8EB030F749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8CBE5F95-0DA7-49F8-8291-142FA372332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71BB8949-2218-4082-B5F1-8803214DD66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2E08DD5-643C-4E7A-A67A-7C8531332D63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21483442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C904394-3ECF-4D3F-8C77-3E64ABA01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8DE78340-E1D5-45A6-A71F-1F3D90BCA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B5143A57-F360-44BF-9C23-CA041C90E73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140F4EDD-A363-4071-B192-90721F4E7379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F1788BE-FE2C-4CCB-A082-86750213E9BE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31158728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FF453EE-5ABE-461C-B60E-21A6A3D22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B7A83B3E-12A1-49EA-A423-ADC3F2103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CB991A52-CBCF-4BE9-A8DE-A1F0972C18D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CE545045-8B9E-4C51-B42D-973A69521321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F41D042-998D-4FF2-B565-DC40AF9DBE24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26295140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0E6A091-3E15-4811-BE11-B40CE222D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99AA9D3-854A-40A6-9FB5-F7FDC6EB1C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4425" cy="48672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565F0A7C-3896-4176-ADB0-9037F128C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64025" y="1600200"/>
            <a:ext cx="3654425" cy="48672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4344E8CC-1CC6-40D8-AC88-F3C205EA8BC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5D1418D9-2A93-4B0C-9114-F60D27621CBE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BA5F178-2E20-421B-B04D-DE948FF33694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2694437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2CF451F-9277-49A7-BD8F-CA1F2747D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49BDD6A3-E81D-4C58-8123-339D38280BA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9F50DB44-58CA-4AC3-B545-AF183DAE6833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F6BA432-0D6D-485F-9C3D-86527C1556FB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6630312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F213BC1-28CE-4B1D-A8DD-C697EB96B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E5AB0D10-9B81-473F-8488-C33020E4BF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AF240F26-30CE-482F-B993-C03039296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5ED77CFF-CC54-4277-BE37-CDFA794B2F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AC0A99BD-8C72-45F7-A5FC-CF3470171D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849E257E-2AA5-4D61-8963-CA2EE1254F9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xmlns="" id="{FE286AA1-7407-4B35-AD09-C2DDDBA1CAB1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97CCA81-61C8-407E-AF05-67A9AF31CE96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17383217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8B32413-4EDC-4B55-936E-4E6A63C0C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293CDA38-E5F1-4D91-9855-DF88B6EDA32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37CDEC3F-AF3F-446D-A363-1F6356A12947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7EA7A84-B3DB-4ABD-857B-BA9721473458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16249551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4CD75895-6131-4B3C-9F29-0BDE5C6D23B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xmlns="" id="{FC6D3254-4A08-4A55-814F-E55D69BC6B05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7499E89-C6AA-4473-8897-659B19500739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297405589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2726965-D22C-473C-BE52-B767D80E9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6649EBC-039D-4372-A820-D44B3D66C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63E0FB73-AF86-4D47-A714-9BC52D63F9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F6A275C5-9895-417B-8A31-9D472E4AE3D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53F44CE0-F085-483F-AB5B-CB6E5C6A35D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D449133-AFAD-4618-9D88-8548420F4F33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41771360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031A011-D8C3-4626-B312-821D9B756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497A7AC6-80AA-4FB3-8633-6A8EAA4217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80A38572-8628-4992-80F4-D7CEC1C936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FE7170CA-A1BC-4D06-9718-E1A694AA2B0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2BECB46D-2F0E-4EDE-BE10-B2F9DCE2371A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4D7CF9-2AF6-4C35-B6FF-B3A1FA36AA92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338523106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E31B75C-A72B-4BB2-A0D2-5A238C52D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2A072A49-9959-4B7A-9345-9D8C4A5D59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9A07C138-C8F3-4981-876E-A7599AE67AC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E9033CEB-F93E-4405-BFE2-E97C8403A1B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A9A56BE-1923-413F-8E28-292B4D95F041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39443228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6353DFB9-EBB3-4E1E-AAB4-60A6681CB1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053138" y="274638"/>
            <a:ext cx="1865312" cy="6192837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45E222A4-A0AE-4460-8919-66D3C49144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43538" cy="619283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69EF130D-3E55-43C0-8CB1-FD65F3D834A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2C562573-44C2-4EBF-86B7-9B36E3D7F955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0BA6015-FD56-43C2-8F4F-01EF03529E9D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303672189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A0CBD2A-EDDB-4F4D-9CB9-62211868BD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FC4776D0-FA0B-4188-8C19-BE86216EB0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6978E47F-7A25-4A77-A5B6-CD74B70567A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B6DF2DC4-EECE-4C8C-B435-A80FC089669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A2655B0-E43B-43EE-BA19-D6B62748F4A6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263805896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D4719A9-1E14-4D68-8680-95A83627D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F5C5151-B034-4ADD-BDA3-A8A119ADD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82CF563C-CD00-458D-BC88-DE0EF3F2D17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7412FCAC-5801-4E1E-BB32-802CC42DD965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0462124-C571-430F-8B9D-1EB7CE22181A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204553565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A30B2BE-0A38-4C9E-A8B4-40112D7C2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7FF45A4E-B559-4909-ABDB-3FAD445418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9084F305-D97B-4E49-9257-D6ADA57B7EC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1E2C7D35-B494-44EC-A410-47DBBFE0D2B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B27ABFB-2B00-439C-B9E8-0863E882F65F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3667900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26478716-03A7-4842-9B0A-DD62E56DBF8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xmlns="" id="{240D320C-33EC-4E04-8338-D83F756CA7D0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647196E-44C9-4C4B-97FC-79D6B38B15E0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69939653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F363148-829B-43CC-93D3-2B4319B45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34A5EB9-3EC0-4A86-A2FE-EC5436CFB4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4425" cy="48672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216348D6-E92E-4C76-98D5-F7EF7E0C17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64025" y="1600200"/>
            <a:ext cx="3654425" cy="48672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5AACDB7A-562C-49B0-849F-7603673A9CC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7799CA28-0FAB-417E-ABDB-B1CA0D4EE374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7EACE80-2583-4C70-81DE-A348E3580ABE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299272148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6FC0875-8187-4CC5-B991-EF0A23518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C82B078E-4529-4303-A3AE-72B7C37D6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FEE97F14-C20D-489A-B8DB-6A7502D3DD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F9ACB7EE-438B-4F70-9382-857FB357FE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ADD2CD96-F56E-444B-BEFA-AED534B87A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64C5BE43-C7D8-4F3D-9CB2-7F79A3C5A40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xmlns="" id="{371993B9-5696-4EEC-B757-75D5A5BB3B9F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35A0B0D-EF0C-4071-8BF6-9341645E6684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119990573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DADF7AD-9692-4F06-A4E4-126865EE6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100FEE01-383A-41BD-BC71-E381CABFE02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91CD5988-9D10-4BB7-94EA-38213AE63DE6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21F4A13-4F98-4F6B-B53F-07FE8FF3724E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239801825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2B001534-DD3C-4520-B360-900AE67E92E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xmlns="" id="{27FBBAE5-015D-4DB8-81B2-12CD4FF75744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4F1F0B1-DF5E-4560-9BE6-8C542E6D894E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223804022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57DE405-737F-460C-B101-90BC5DC5A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F9D4018-5FA1-4ABA-8AA9-14F0973DC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2B760875-936D-4B7A-AC4F-448843C685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D3B62439-30D0-4DB6-81FE-9E77A1B7A55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5F63AEAD-A710-46F6-B698-13362AA2461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943031B-CF37-4573-ABD0-3E45AE5A36AD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21686508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B0F8E92-72E6-46A7-AD0E-D76B5C1DB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10FC3F54-450B-467E-BDEE-43C5D5D334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34BCC35A-1E43-4984-A50E-BB95C13486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AE996569-FD1F-4C8A-B039-26CFA538F3F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1DF19C94-7A34-4C4F-924F-AA4C61FEB26E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7484ECF-B874-49DA-91D6-E456330F68AF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17017985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9BD5FBB-1E43-4D4F-B760-A7D0B693B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BC71A806-9228-4F64-A72B-3C4EFA505B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DB492C37-AC09-48F9-8C17-E5959107C49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587BF884-8EA3-4E2C-A944-686525D21621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88E1FEC-E783-4DBB-9169-167C6F6724B6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357249395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7BF3EE3A-EAB7-4314-9C83-27B3823092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053138" y="274638"/>
            <a:ext cx="1865312" cy="6192837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9BB7758D-7E59-47CA-ABBF-BDF48E57C7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43538" cy="619283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1223682C-970F-4011-9B72-09ADC966A0F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F7810163-6175-45E9-BF04-ACA92D94E63A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1FB7CEC-E904-4A77-9EC1-4A1B27C99F84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215677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E544B23-DB1E-4CE2-9B89-7ECF55DA9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A0B1207A-539D-4967-B37A-E0452601E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AC6C6362-5C3F-4056-A969-13506663CC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5E0A2377-91DA-44C3-BFF0-3E61C6C87F3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A88C7C40-1F75-4B26-B0B0-316A11207B15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2FD920C-DEE5-4960-AA90-653B429D57AF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174385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F78DB63-A0EB-45FD-B288-5D280CA2B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41EC93B3-4E38-4E2F-9855-AB1093EBD3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41776CB6-15DF-4830-90CD-FD9AE3452C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6F70FCCD-7621-4C37-94AC-D5EC540C042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8A1417BA-ED1B-4F72-A85B-AE6FFE12C85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117B5AD-036B-44EF-9E10-E7D579E4BCC7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3730746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Line 1">
            <a:extLst>
              <a:ext uri="{FF2B5EF4-FFF2-40B4-BE49-F238E27FC236}">
                <a16:creationId xmlns:a16="http://schemas.microsoft.com/office/drawing/2014/main" xmlns="" id="{431E0AA9-108C-4851-8C41-7CCD8B8D365F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1588" cy="6858000"/>
          </a:xfrm>
          <a:prstGeom prst="line">
            <a:avLst/>
          </a:prstGeom>
          <a:noFill/>
          <a:ln w="38160" cap="sq">
            <a:solidFill>
              <a:srgbClr val="FEC3AE">
                <a:alpha val="92999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3055BE0F-A1EE-4999-8AE6-14F299D15A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461250" cy="113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/>
              <a:t>Kliknij, aby edytować format tekstu tytułu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65F02AF8-B616-407D-8CC5-0DC5F94A9F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7461250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/>
              <a:t>Kliknij, aby edytować format tekstu konspektu</a:t>
            </a:r>
          </a:p>
          <a:p>
            <a:pPr lvl="1"/>
            <a:r>
              <a:rPr lang="en-GB" altLang="pl-PL"/>
              <a:t>Drugi poziom konspektu</a:t>
            </a:r>
          </a:p>
          <a:p>
            <a:pPr lvl="2"/>
            <a:r>
              <a:rPr lang="en-GB" altLang="pl-PL"/>
              <a:t>Trzeci poziom konspektu</a:t>
            </a:r>
          </a:p>
          <a:p>
            <a:pPr lvl="3"/>
            <a:r>
              <a:rPr lang="en-GB" altLang="pl-PL"/>
              <a:t>Czwarty poziom konspektu</a:t>
            </a:r>
          </a:p>
          <a:p>
            <a:pPr lvl="4"/>
            <a:r>
              <a:rPr lang="en-GB" altLang="pl-PL"/>
              <a:t>Piąty poziom konspektu</a:t>
            </a:r>
          </a:p>
          <a:p>
            <a:pPr lvl="4"/>
            <a:r>
              <a:rPr lang="en-GB" altLang="pl-PL"/>
              <a:t>Szósty poziom konspektu</a:t>
            </a:r>
          </a:p>
          <a:p>
            <a:pPr lvl="4"/>
            <a:r>
              <a:rPr lang="en-GB" altLang="pl-PL"/>
              <a:t>Siódmy poziom konspektu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7DC3DE08-8965-4C72-8B91-D30D2720B574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8786813" y="268288"/>
            <a:ext cx="20050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575F6D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endParaRPr lang="pl-PL" altLang="pl-PL"/>
          </a:p>
        </p:txBody>
      </p:sp>
      <p:sp>
        <p:nvSpPr>
          <p:cNvPr id="1029" name="Text Box 5">
            <a:extLst>
              <a:ext uri="{FF2B5EF4-FFF2-40B4-BE49-F238E27FC236}">
                <a16:creationId xmlns:a16="http://schemas.microsoft.com/office/drawing/2014/main" xmlns="" id="{C3543389-ECFA-4C25-9D4B-3D6D1E8BD915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6996113" y="3736975"/>
            <a:ext cx="32004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030" name="Line 6">
            <a:extLst>
              <a:ext uri="{FF2B5EF4-FFF2-40B4-BE49-F238E27FC236}">
                <a16:creationId xmlns:a16="http://schemas.microsoft.com/office/drawing/2014/main" xmlns="" id="{8A84334A-0696-4F5C-BCE7-AD2E20A820E2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" y="0"/>
            <a:ext cx="1588" cy="6858000"/>
          </a:xfrm>
          <a:prstGeom prst="line">
            <a:avLst/>
          </a:prstGeom>
          <a:noFill/>
          <a:ln w="57240" cap="sq">
            <a:solidFill>
              <a:srgbClr val="FEC3A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031" name="Line 7">
            <a:extLst>
              <a:ext uri="{FF2B5EF4-FFF2-40B4-BE49-F238E27FC236}">
                <a16:creationId xmlns:a16="http://schemas.microsoft.com/office/drawing/2014/main" xmlns="" id="{652B21A9-2388-4FB2-B7A9-0CBC01ED2EFE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1588" cy="6858000"/>
          </a:xfrm>
          <a:prstGeom prst="line">
            <a:avLst/>
          </a:prstGeom>
          <a:noFill/>
          <a:ln w="19080" cap="sq">
            <a:solidFill>
              <a:srgbClr val="FE863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xmlns="" id="{59DF00CE-17EC-4F35-BCA1-84CC476AB7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rgbClr val="FEC3AE">
              <a:alpha val="87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033" name="Line 9">
            <a:extLst>
              <a:ext uri="{FF2B5EF4-FFF2-40B4-BE49-F238E27FC236}">
                <a16:creationId xmlns:a16="http://schemas.microsoft.com/office/drawing/2014/main" xmlns="" id="{6E9818F6-5B17-481A-8F73-1F5E5628853B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1588" cy="6858000"/>
          </a:xfrm>
          <a:prstGeom prst="line">
            <a:avLst/>
          </a:prstGeom>
          <a:noFill/>
          <a:ln w="9360" cap="sq">
            <a:solidFill>
              <a:srgbClr val="FE863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034" name="Oval 10">
            <a:extLst>
              <a:ext uri="{FF2B5EF4-FFF2-40B4-BE49-F238E27FC236}">
                <a16:creationId xmlns:a16="http://schemas.microsoft.com/office/drawing/2014/main" xmlns="" id="{8BE7E974-EF53-4789-9F60-49875C55DF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6575" y="5715000"/>
            <a:ext cx="549275" cy="549275"/>
          </a:xfrm>
          <a:prstGeom prst="ellipse">
            <a:avLst/>
          </a:prstGeom>
          <a:solidFill>
            <a:srgbClr val="FE863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035" name="Rectangle 11">
            <a:extLst>
              <a:ext uri="{FF2B5EF4-FFF2-40B4-BE49-F238E27FC236}">
                <a16:creationId xmlns:a16="http://schemas.microsoft.com/office/drawing/2014/main" xmlns="" id="{EE4AA090-84BF-4FFF-923B-E7CE800DF84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129588" y="5734050"/>
            <a:ext cx="60325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b="1">
                <a:solidFill>
                  <a:srgbClr val="FFFFFF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fld id="{D9E7D818-842C-49BF-813E-95D34777AF19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 kern="1200">
          <a:solidFill>
            <a:srgbClr val="575F6D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575F6D"/>
          </a:solidFill>
          <a:latin typeface="Century Schoolbook" panose="02040604050505020304" pitchFamily="18" charset="0"/>
          <a:ea typeface="Microsoft YaHei" panose="020B0503020204020204" pitchFamily="34" charset="-122"/>
        </a:defRPr>
      </a:lvl2pPr>
      <a:lvl3pPr marL="1143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575F6D"/>
          </a:solidFill>
          <a:latin typeface="Century Schoolbook" panose="02040604050505020304" pitchFamily="18" charset="0"/>
          <a:ea typeface="Microsoft YaHei" panose="020B0503020204020204" pitchFamily="34" charset="-122"/>
        </a:defRPr>
      </a:lvl3pPr>
      <a:lvl4pPr marL="1600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575F6D"/>
          </a:solidFill>
          <a:latin typeface="Century Schoolbook" panose="02040604050505020304" pitchFamily="18" charset="0"/>
          <a:ea typeface="Microsoft YaHei" panose="020B0503020204020204" pitchFamily="34" charset="-122"/>
        </a:defRPr>
      </a:lvl4pPr>
      <a:lvl5pPr marL="20574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575F6D"/>
          </a:solidFill>
          <a:latin typeface="Century Schoolbook" panose="02040604050505020304" pitchFamily="18" charset="0"/>
          <a:ea typeface="Microsoft YaHei" panose="020B0503020204020204" pitchFamily="34" charset="-122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575F6D"/>
          </a:solidFill>
          <a:latin typeface="Century Schoolbook" panose="02040604050505020304" pitchFamily="18" charset="0"/>
          <a:ea typeface="Microsoft YaHei" panose="020B0503020204020204" pitchFamily="34" charset="-122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575F6D"/>
          </a:solidFill>
          <a:latin typeface="Century Schoolbook" panose="02040604050505020304" pitchFamily="18" charset="0"/>
          <a:ea typeface="Microsoft YaHei" panose="020B0503020204020204" pitchFamily="34" charset="-122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575F6D"/>
          </a:solidFill>
          <a:latin typeface="Century Schoolbook" panose="02040604050505020304" pitchFamily="18" charset="0"/>
          <a:ea typeface="Microsoft YaHei" panose="020B0503020204020204" pitchFamily="34" charset="-122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575F6D"/>
          </a:solidFill>
          <a:latin typeface="Century Schoolbook" panose="02040604050505020304" pitchFamily="18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>
            <a:extLst>
              <a:ext uri="{FF2B5EF4-FFF2-40B4-BE49-F238E27FC236}">
                <a16:creationId xmlns:a16="http://schemas.microsoft.com/office/drawing/2014/main" xmlns="" id="{07B2B2F0-EE30-45CB-B3EB-C1ABC26F2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rgbClr val="FEC3AE">
              <a:alpha val="53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xmlns="" id="{FA023851-0260-44EC-A632-5FD42675C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rgbClr val="FFD9CE">
              <a:alpha val="35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xmlns="" id="{507AA69E-B737-4246-BB0C-46560D778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rgbClr val="FFD9CE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xmlns="" id="{4164FCEF-17B0-48CF-9338-A146C2075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rgbClr val="FFEDE8">
              <a:alpha val="70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053" name="Line 5">
            <a:extLst>
              <a:ext uri="{FF2B5EF4-FFF2-40B4-BE49-F238E27FC236}">
                <a16:creationId xmlns:a16="http://schemas.microsoft.com/office/drawing/2014/main" xmlns="" id="{A5D9B10C-3B47-4CDE-9D0F-D0E7E7DD63C7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363" y="0"/>
            <a:ext cx="1587" cy="6858000"/>
          </a:xfrm>
          <a:prstGeom prst="line">
            <a:avLst/>
          </a:prstGeom>
          <a:noFill/>
          <a:ln w="57240" cap="sq">
            <a:solidFill>
              <a:srgbClr val="FEC3AE">
                <a:alpha val="73000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054" name="Line 6">
            <a:extLst>
              <a:ext uri="{FF2B5EF4-FFF2-40B4-BE49-F238E27FC236}">
                <a16:creationId xmlns:a16="http://schemas.microsoft.com/office/drawing/2014/main" xmlns="" id="{464353FE-9102-487E-8D71-CB8557ADEF45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0"/>
            <a:ext cx="1588" cy="6858000"/>
          </a:xfrm>
          <a:prstGeom prst="line">
            <a:avLst/>
          </a:prstGeom>
          <a:noFill/>
          <a:ln w="57240" cap="sq">
            <a:solidFill>
              <a:srgbClr val="FFEDE8">
                <a:alpha val="82999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055" name="Line 7">
            <a:extLst>
              <a:ext uri="{FF2B5EF4-FFF2-40B4-BE49-F238E27FC236}">
                <a16:creationId xmlns:a16="http://schemas.microsoft.com/office/drawing/2014/main" xmlns="" id="{1559AB4D-7CF6-43EA-A0AD-692C209F5D99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075" y="0"/>
            <a:ext cx="1588" cy="6858000"/>
          </a:xfrm>
          <a:prstGeom prst="line">
            <a:avLst/>
          </a:prstGeom>
          <a:noFill/>
          <a:ln w="57240" cap="sq">
            <a:solidFill>
              <a:srgbClr val="FEC3A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056" name="Line 8">
            <a:extLst>
              <a:ext uri="{FF2B5EF4-FFF2-40B4-BE49-F238E27FC236}">
                <a16:creationId xmlns:a16="http://schemas.microsoft.com/office/drawing/2014/main" xmlns="" id="{88629E70-5BA4-4686-A6D4-B46979F66F2C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7200" y="0"/>
            <a:ext cx="1588" cy="6858000"/>
          </a:xfrm>
          <a:prstGeom prst="line">
            <a:avLst/>
          </a:prstGeom>
          <a:noFill/>
          <a:ln w="28440" cap="sq">
            <a:solidFill>
              <a:srgbClr val="FEC3AE">
                <a:alpha val="81999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057" name="Line 9">
            <a:extLst>
              <a:ext uri="{FF2B5EF4-FFF2-40B4-BE49-F238E27FC236}">
                <a16:creationId xmlns:a16="http://schemas.microsoft.com/office/drawing/2014/main" xmlns="" id="{17F9B44A-1879-4696-99DC-118879693EB5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0"/>
            <a:ext cx="1588" cy="6858000"/>
          </a:xfrm>
          <a:prstGeom prst="line">
            <a:avLst/>
          </a:prstGeom>
          <a:noFill/>
          <a:ln w="9360" cap="sq">
            <a:solidFill>
              <a:srgbClr val="FEC3A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058" name="Line 10">
            <a:extLst>
              <a:ext uri="{FF2B5EF4-FFF2-40B4-BE49-F238E27FC236}">
                <a16:creationId xmlns:a16="http://schemas.microsoft.com/office/drawing/2014/main" xmlns="" id="{719B6070-E0D5-42C6-BF79-A1E791A3067A}"/>
              </a:ext>
            </a:extLst>
          </p:cNvPr>
          <p:cNvSpPr>
            <a:spLocks noChangeShapeType="1"/>
          </p:cNvSpPr>
          <p:nvPr/>
        </p:nvSpPr>
        <p:spPr bwMode="auto">
          <a:xfrm>
            <a:off x="9113838" y="0"/>
            <a:ext cx="1587" cy="6858000"/>
          </a:xfrm>
          <a:prstGeom prst="line">
            <a:avLst/>
          </a:prstGeom>
          <a:noFill/>
          <a:ln w="57240" cap="sq">
            <a:solidFill>
              <a:srgbClr val="FEC3A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059" name="Rectangle 11">
            <a:extLst>
              <a:ext uri="{FF2B5EF4-FFF2-40B4-BE49-F238E27FC236}">
                <a16:creationId xmlns:a16="http://schemas.microsoft.com/office/drawing/2014/main" xmlns="" id="{05FFF881-AF56-4502-8921-E4456D6D8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rgbClr val="FEC3AE">
              <a:alpha val="50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060" name="Oval 12">
            <a:extLst>
              <a:ext uri="{FF2B5EF4-FFF2-40B4-BE49-F238E27FC236}">
                <a16:creationId xmlns:a16="http://schemas.microsoft.com/office/drawing/2014/main" xmlns="" id="{498557D1-AD1A-418E-915C-B3DB2D2814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rgbClr val="FE863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061" name="Oval 13">
            <a:extLst>
              <a:ext uri="{FF2B5EF4-FFF2-40B4-BE49-F238E27FC236}">
                <a16:creationId xmlns:a16="http://schemas.microsoft.com/office/drawing/2014/main" xmlns="" id="{8FD1C212-EE49-4C38-9DD9-EA56DD9FF3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solidFill>
            <a:srgbClr val="FE863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062" name="Oval 14">
            <a:extLst>
              <a:ext uri="{FF2B5EF4-FFF2-40B4-BE49-F238E27FC236}">
                <a16:creationId xmlns:a16="http://schemas.microsoft.com/office/drawing/2014/main" xmlns="" id="{15279779-AFE2-413E-8B3F-DFE2D6B5D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solidFill>
            <a:srgbClr val="FE863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063" name="Oval 15">
            <a:extLst>
              <a:ext uri="{FF2B5EF4-FFF2-40B4-BE49-F238E27FC236}">
                <a16:creationId xmlns:a16="http://schemas.microsoft.com/office/drawing/2014/main" xmlns="" id="{506A3E51-AF77-48EA-9BA4-CBE8D41E1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solidFill>
            <a:srgbClr val="FE863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064" name="Oval 16">
            <a:extLst>
              <a:ext uri="{FF2B5EF4-FFF2-40B4-BE49-F238E27FC236}">
                <a16:creationId xmlns:a16="http://schemas.microsoft.com/office/drawing/2014/main" xmlns="" id="{971847AA-1640-4A8B-9F44-3BDA7FDC1D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4495800"/>
            <a:ext cx="365125" cy="365125"/>
          </a:xfrm>
          <a:prstGeom prst="ellipse">
            <a:avLst/>
          </a:prstGeom>
          <a:solidFill>
            <a:srgbClr val="FE863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065" name="Rectangle 17">
            <a:extLst>
              <a:ext uri="{FF2B5EF4-FFF2-40B4-BE49-F238E27FC236}">
                <a16:creationId xmlns:a16="http://schemas.microsoft.com/office/drawing/2014/main" xmlns="" id="{7A9CF26A-4B82-410D-AB96-4610E39483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461250" cy="113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/>
              <a:t>Kliknij, aby edytować format tekstu tytułu</a:t>
            </a:r>
          </a:p>
        </p:txBody>
      </p:sp>
      <p:sp>
        <p:nvSpPr>
          <p:cNvPr id="2066" name="Rectangle 18">
            <a:extLst>
              <a:ext uri="{FF2B5EF4-FFF2-40B4-BE49-F238E27FC236}">
                <a16:creationId xmlns:a16="http://schemas.microsoft.com/office/drawing/2014/main" xmlns="" id="{D4095303-A8B8-432B-894B-C4821B9959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7461250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/>
              <a:t>Kliknij, aby edytować format tekstu konspektu</a:t>
            </a:r>
          </a:p>
          <a:p>
            <a:pPr lvl="1"/>
            <a:r>
              <a:rPr lang="en-GB" altLang="pl-PL"/>
              <a:t>Drugi poziom konspektu</a:t>
            </a:r>
          </a:p>
          <a:p>
            <a:pPr lvl="2"/>
            <a:r>
              <a:rPr lang="en-GB" altLang="pl-PL"/>
              <a:t>Trzeci poziom konspektu</a:t>
            </a:r>
          </a:p>
          <a:p>
            <a:pPr lvl="3"/>
            <a:r>
              <a:rPr lang="en-GB" altLang="pl-PL"/>
              <a:t>Czwarty poziom konspektu</a:t>
            </a:r>
          </a:p>
          <a:p>
            <a:pPr lvl="4"/>
            <a:r>
              <a:rPr lang="en-GB" altLang="pl-PL"/>
              <a:t>Piąty poziom konspektu</a:t>
            </a:r>
          </a:p>
          <a:p>
            <a:pPr lvl="4"/>
            <a:r>
              <a:rPr lang="en-GB" altLang="pl-PL"/>
              <a:t>Szósty poziom konspektu</a:t>
            </a:r>
          </a:p>
          <a:p>
            <a:pPr lvl="4"/>
            <a:r>
              <a:rPr lang="en-GB" altLang="pl-PL"/>
              <a:t>Siódmy poziom konspektu</a:t>
            </a:r>
          </a:p>
        </p:txBody>
      </p:sp>
      <p:sp>
        <p:nvSpPr>
          <p:cNvPr id="2067" name="Rectangle 19">
            <a:extLst>
              <a:ext uri="{FF2B5EF4-FFF2-40B4-BE49-F238E27FC236}">
                <a16:creationId xmlns:a16="http://schemas.microsoft.com/office/drawing/2014/main" xmlns="" id="{1CF4268A-5628-44EB-949C-633186B99A2E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9097963" y="222250"/>
            <a:ext cx="2279650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575F6D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endParaRPr lang="pl-PL" altLang="pl-PL"/>
          </a:p>
        </p:txBody>
      </p:sp>
      <p:sp>
        <p:nvSpPr>
          <p:cNvPr id="2068" name="Text Box 20">
            <a:extLst>
              <a:ext uri="{FF2B5EF4-FFF2-40B4-BE49-F238E27FC236}">
                <a16:creationId xmlns:a16="http://schemas.microsoft.com/office/drawing/2014/main" xmlns="" id="{95834B33-0925-4E38-9203-B77F0543A0DF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7083426" y="4181475"/>
            <a:ext cx="36576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069" name="Rectangle 21">
            <a:extLst>
              <a:ext uri="{FF2B5EF4-FFF2-40B4-BE49-F238E27FC236}">
                <a16:creationId xmlns:a16="http://schemas.microsoft.com/office/drawing/2014/main" xmlns="" id="{DD106F4C-6C7C-4666-971C-DE315D15805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1325563" y="4929188"/>
            <a:ext cx="603250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b="1">
                <a:solidFill>
                  <a:srgbClr val="FFFFFF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fld id="{6B76C8DF-5E7E-49F7-8E6F-5E35CB26E4BA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 kern="1200">
          <a:solidFill>
            <a:srgbClr val="575F6D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575F6D"/>
          </a:solidFill>
          <a:latin typeface="Century Schoolbook" panose="02040604050505020304" pitchFamily="18" charset="0"/>
          <a:ea typeface="Microsoft YaHei" panose="020B0503020204020204" pitchFamily="34" charset="-122"/>
        </a:defRPr>
      </a:lvl2pPr>
      <a:lvl3pPr marL="1143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575F6D"/>
          </a:solidFill>
          <a:latin typeface="Century Schoolbook" panose="02040604050505020304" pitchFamily="18" charset="0"/>
          <a:ea typeface="Microsoft YaHei" panose="020B0503020204020204" pitchFamily="34" charset="-122"/>
        </a:defRPr>
      </a:lvl3pPr>
      <a:lvl4pPr marL="1600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575F6D"/>
          </a:solidFill>
          <a:latin typeface="Century Schoolbook" panose="02040604050505020304" pitchFamily="18" charset="0"/>
          <a:ea typeface="Microsoft YaHei" panose="020B0503020204020204" pitchFamily="34" charset="-122"/>
        </a:defRPr>
      </a:lvl4pPr>
      <a:lvl5pPr marL="20574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575F6D"/>
          </a:solidFill>
          <a:latin typeface="Century Schoolbook" panose="02040604050505020304" pitchFamily="18" charset="0"/>
          <a:ea typeface="Microsoft YaHei" panose="020B0503020204020204" pitchFamily="34" charset="-122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575F6D"/>
          </a:solidFill>
          <a:latin typeface="Century Schoolbook" panose="02040604050505020304" pitchFamily="18" charset="0"/>
          <a:ea typeface="Microsoft YaHei" panose="020B0503020204020204" pitchFamily="34" charset="-122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575F6D"/>
          </a:solidFill>
          <a:latin typeface="Century Schoolbook" panose="02040604050505020304" pitchFamily="18" charset="0"/>
          <a:ea typeface="Microsoft YaHei" panose="020B0503020204020204" pitchFamily="34" charset="-122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575F6D"/>
          </a:solidFill>
          <a:latin typeface="Century Schoolbook" panose="02040604050505020304" pitchFamily="18" charset="0"/>
          <a:ea typeface="Microsoft YaHei" panose="020B0503020204020204" pitchFamily="34" charset="-122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575F6D"/>
          </a:solidFill>
          <a:latin typeface="Century Schoolbook" panose="02040604050505020304" pitchFamily="18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Line 1">
            <a:extLst>
              <a:ext uri="{FF2B5EF4-FFF2-40B4-BE49-F238E27FC236}">
                <a16:creationId xmlns:a16="http://schemas.microsoft.com/office/drawing/2014/main" xmlns="" id="{94D35BD3-E7F5-4816-A59E-7A2906091E7D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1588" cy="6858000"/>
          </a:xfrm>
          <a:prstGeom prst="line">
            <a:avLst/>
          </a:prstGeom>
          <a:noFill/>
          <a:ln w="38160" cap="sq">
            <a:solidFill>
              <a:srgbClr val="FEC3AE">
                <a:alpha val="92999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074" name="Line 2">
            <a:extLst>
              <a:ext uri="{FF2B5EF4-FFF2-40B4-BE49-F238E27FC236}">
                <a16:creationId xmlns:a16="http://schemas.microsoft.com/office/drawing/2014/main" xmlns="" id="{1C00752B-502F-41BD-B63F-BDCF1C1425C7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" y="0"/>
            <a:ext cx="1588" cy="6858000"/>
          </a:xfrm>
          <a:prstGeom prst="line">
            <a:avLst/>
          </a:prstGeom>
          <a:noFill/>
          <a:ln w="57240" cap="sq">
            <a:solidFill>
              <a:srgbClr val="FEC3A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075" name="Line 3">
            <a:extLst>
              <a:ext uri="{FF2B5EF4-FFF2-40B4-BE49-F238E27FC236}">
                <a16:creationId xmlns:a16="http://schemas.microsoft.com/office/drawing/2014/main" xmlns="" id="{92AB34B9-48F3-4B82-98D3-3F2C33FE9EE9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1588" cy="6858000"/>
          </a:xfrm>
          <a:prstGeom prst="line">
            <a:avLst/>
          </a:prstGeom>
          <a:noFill/>
          <a:ln w="19080" cap="sq">
            <a:solidFill>
              <a:srgbClr val="FE863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xmlns="" id="{EE1DB10D-DB2B-4E0E-A3D7-068ECD7F04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rgbClr val="FEC3AE">
              <a:alpha val="87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3077" name="Line 5">
            <a:extLst>
              <a:ext uri="{FF2B5EF4-FFF2-40B4-BE49-F238E27FC236}">
                <a16:creationId xmlns:a16="http://schemas.microsoft.com/office/drawing/2014/main" xmlns="" id="{4B6B8FF9-9FAD-4060-99C7-256FF18008F6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1588" cy="6858000"/>
          </a:xfrm>
          <a:prstGeom prst="line">
            <a:avLst/>
          </a:prstGeom>
          <a:noFill/>
          <a:ln w="9360" cap="sq">
            <a:solidFill>
              <a:srgbClr val="FE863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078" name="Oval 6">
            <a:extLst>
              <a:ext uri="{FF2B5EF4-FFF2-40B4-BE49-F238E27FC236}">
                <a16:creationId xmlns:a16="http://schemas.microsoft.com/office/drawing/2014/main" xmlns="" id="{42B076EB-09A2-4088-B589-2C2649A58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6575" y="5715000"/>
            <a:ext cx="549275" cy="549275"/>
          </a:xfrm>
          <a:prstGeom prst="ellipse">
            <a:avLst/>
          </a:prstGeom>
          <a:solidFill>
            <a:srgbClr val="FE863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xmlns="" id="{0609DBA1-3EFB-47F7-B7D7-AF141EDF30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461250" cy="113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/>
              <a:t>Kliknij, aby edytować format tekstu tytułu</a:t>
            </a:r>
          </a:p>
        </p:txBody>
      </p:sp>
      <p:sp>
        <p:nvSpPr>
          <p:cNvPr id="3080" name="Rectangle 8">
            <a:extLst>
              <a:ext uri="{FF2B5EF4-FFF2-40B4-BE49-F238E27FC236}">
                <a16:creationId xmlns:a16="http://schemas.microsoft.com/office/drawing/2014/main" xmlns="" id="{29168434-96EA-4356-8B5D-FE7A707522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7461250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/>
              <a:t>Kliknij, aby edytować format tekstu konspektu</a:t>
            </a:r>
          </a:p>
          <a:p>
            <a:pPr lvl="1"/>
            <a:r>
              <a:rPr lang="en-GB" altLang="pl-PL"/>
              <a:t>Drugi poziom konspektu</a:t>
            </a:r>
          </a:p>
          <a:p>
            <a:pPr lvl="2"/>
            <a:r>
              <a:rPr lang="en-GB" altLang="pl-PL"/>
              <a:t>Trzeci poziom konspektu</a:t>
            </a:r>
          </a:p>
          <a:p>
            <a:pPr lvl="3"/>
            <a:r>
              <a:rPr lang="en-GB" altLang="pl-PL"/>
              <a:t>Czwarty poziom konspektu</a:t>
            </a:r>
          </a:p>
          <a:p>
            <a:pPr lvl="4"/>
            <a:r>
              <a:rPr lang="en-GB" altLang="pl-PL"/>
              <a:t>Piąty poziom konspektu</a:t>
            </a:r>
          </a:p>
          <a:p>
            <a:pPr lvl="4"/>
            <a:r>
              <a:rPr lang="en-GB" altLang="pl-PL"/>
              <a:t>Szósty poziom konspektu</a:t>
            </a:r>
          </a:p>
          <a:p>
            <a:pPr lvl="4"/>
            <a:r>
              <a:rPr lang="en-GB" altLang="pl-PL"/>
              <a:t>Siódmy poziom konspektu</a:t>
            </a:r>
          </a:p>
        </p:txBody>
      </p:sp>
      <p:sp>
        <p:nvSpPr>
          <p:cNvPr id="3081" name="Rectangle 9">
            <a:extLst>
              <a:ext uri="{FF2B5EF4-FFF2-40B4-BE49-F238E27FC236}">
                <a16:creationId xmlns:a16="http://schemas.microsoft.com/office/drawing/2014/main" xmlns="" id="{8F56ADB4-CFA8-4E69-9745-7CF5807BF2C7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8786813" y="268288"/>
            <a:ext cx="20050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575F6D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endParaRPr lang="pl-PL" altLang="pl-PL"/>
          </a:p>
        </p:txBody>
      </p:sp>
      <p:sp>
        <p:nvSpPr>
          <p:cNvPr id="3082" name="Rectangle 10">
            <a:extLst>
              <a:ext uri="{FF2B5EF4-FFF2-40B4-BE49-F238E27FC236}">
                <a16:creationId xmlns:a16="http://schemas.microsoft.com/office/drawing/2014/main" xmlns="" id="{20483A87-43AA-4385-AD6B-9DF53BC0290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129588" y="5734050"/>
            <a:ext cx="60325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b="1">
                <a:solidFill>
                  <a:srgbClr val="FFFFFF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fld id="{D9B930B1-CDAC-4763-ABFE-94E3FE4CFE0E}" type="slidenum">
              <a:rPr lang="pl-PL" altLang="pl-PL"/>
              <a:pPr/>
              <a:t>‹#›</a:t>
            </a:fld>
            <a:endParaRPr lang="pl-PL" altLang="pl-PL"/>
          </a:p>
        </p:txBody>
      </p:sp>
      <p:sp>
        <p:nvSpPr>
          <p:cNvPr id="3083" name="Text Box 11">
            <a:extLst>
              <a:ext uri="{FF2B5EF4-FFF2-40B4-BE49-F238E27FC236}">
                <a16:creationId xmlns:a16="http://schemas.microsoft.com/office/drawing/2014/main" xmlns="" id="{45A0994B-7002-4077-B967-D84F627D5578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6996113" y="3736975"/>
            <a:ext cx="32004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 kern="1200">
          <a:solidFill>
            <a:srgbClr val="575F6D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575F6D"/>
          </a:solidFill>
          <a:latin typeface="Century Schoolbook" panose="02040604050505020304" pitchFamily="18" charset="0"/>
          <a:ea typeface="Microsoft YaHei" panose="020B0503020204020204" pitchFamily="34" charset="-122"/>
        </a:defRPr>
      </a:lvl2pPr>
      <a:lvl3pPr marL="1143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575F6D"/>
          </a:solidFill>
          <a:latin typeface="Century Schoolbook" panose="02040604050505020304" pitchFamily="18" charset="0"/>
          <a:ea typeface="Microsoft YaHei" panose="020B0503020204020204" pitchFamily="34" charset="-122"/>
        </a:defRPr>
      </a:lvl3pPr>
      <a:lvl4pPr marL="1600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575F6D"/>
          </a:solidFill>
          <a:latin typeface="Century Schoolbook" panose="02040604050505020304" pitchFamily="18" charset="0"/>
          <a:ea typeface="Microsoft YaHei" panose="020B0503020204020204" pitchFamily="34" charset="-122"/>
        </a:defRPr>
      </a:lvl4pPr>
      <a:lvl5pPr marL="20574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575F6D"/>
          </a:solidFill>
          <a:latin typeface="Century Schoolbook" panose="02040604050505020304" pitchFamily="18" charset="0"/>
          <a:ea typeface="Microsoft YaHei" panose="020B0503020204020204" pitchFamily="34" charset="-122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575F6D"/>
          </a:solidFill>
          <a:latin typeface="Century Schoolbook" panose="02040604050505020304" pitchFamily="18" charset="0"/>
          <a:ea typeface="Microsoft YaHei" panose="020B0503020204020204" pitchFamily="34" charset="-122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575F6D"/>
          </a:solidFill>
          <a:latin typeface="Century Schoolbook" panose="02040604050505020304" pitchFamily="18" charset="0"/>
          <a:ea typeface="Microsoft YaHei" panose="020B0503020204020204" pitchFamily="34" charset="-122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575F6D"/>
          </a:solidFill>
          <a:latin typeface="Century Schoolbook" panose="02040604050505020304" pitchFamily="18" charset="0"/>
          <a:ea typeface="Microsoft YaHei" panose="020B0503020204020204" pitchFamily="34" charset="-122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575F6D"/>
          </a:solidFill>
          <a:latin typeface="Century Schoolbook" panose="02040604050505020304" pitchFamily="18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5F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xmlns="" id="{E35D01AB-E7D3-4EC4-AC20-96A86BEF4C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rgbClr val="FEC3AE">
              <a:alpha val="53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xmlns="" id="{19F7908D-7B40-4630-9E63-5191CE572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rgbClr val="FFD9CE">
              <a:alpha val="35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xmlns="" id="{2A2A3A4C-742E-48FC-9BC8-94AE207D0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rgbClr val="FFD9CE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xmlns="" id="{602CCF93-C92E-4C14-9674-8C8EF05473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rgbClr val="FFEDE8">
              <a:alpha val="70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4101" name="Line 5">
            <a:extLst>
              <a:ext uri="{FF2B5EF4-FFF2-40B4-BE49-F238E27FC236}">
                <a16:creationId xmlns:a16="http://schemas.microsoft.com/office/drawing/2014/main" xmlns="" id="{EA882FC7-B76E-4B8D-95EF-9A1779163ECF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363" y="0"/>
            <a:ext cx="1587" cy="6858000"/>
          </a:xfrm>
          <a:prstGeom prst="line">
            <a:avLst/>
          </a:prstGeom>
          <a:noFill/>
          <a:ln w="57240" cap="sq">
            <a:solidFill>
              <a:srgbClr val="FEC3AE">
                <a:alpha val="73000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4102" name="Line 6">
            <a:extLst>
              <a:ext uri="{FF2B5EF4-FFF2-40B4-BE49-F238E27FC236}">
                <a16:creationId xmlns:a16="http://schemas.microsoft.com/office/drawing/2014/main" xmlns="" id="{B43C91E2-0A4C-4DAB-8122-D6C41D740308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0"/>
            <a:ext cx="1588" cy="6858000"/>
          </a:xfrm>
          <a:prstGeom prst="line">
            <a:avLst/>
          </a:prstGeom>
          <a:noFill/>
          <a:ln w="57240" cap="sq">
            <a:solidFill>
              <a:srgbClr val="FFEDE8">
                <a:alpha val="82999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4103" name="Line 7">
            <a:extLst>
              <a:ext uri="{FF2B5EF4-FFF2-40B4-BE49-F238E27FC236}">
                <a16:creationId xmlns:a16="http://schemas.microsoft.com/office/drawing/2014/main" xmlns="" id="{8B9591D3-5AD8-4D5A-8C3D-67C18DD90A52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075" y="0"/>
            <a:ext cx="1588" cy="6858000"/>
          </a:xfrm>
          <a:prstGeom prst="line">
            <a:avLst/>
          </a:prstGeom>
          <a:noFill/>
          <a:ln w="57240" cap="sq">
            <a:solidFill>
              <a:srgbClr val="FEC3A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4104" name="Line 8">
            <a:extLst>
              <a:ext uri="{FF2B5EF4-FFF2-40B4-BE49-F238E27FC236}">
                <a16:creationId xmlns:a16="http://schemas.microsoft.com/office/drawing/2014/main" xmlns="" id="{B87A7DEB-389B-4BA1-9C7F-A0E61E3E7475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7200" y="0"/>
            <a:ext cx="1588" cy="6858000"/>
          </a:xfrm>
          <a:prstGeom prst="line">
            <a:avLst/>
          </a:prstGeom>
          <a:noFill/>
          <a:ln w="28440" cap="sq">
            <a:solidFill>
              <a:srgbClr val="FEC3AE">
                <a:alpha val="81999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4105" name="Line 9">
            <a:extLst>
              <a:ext uri="{FF2B5EF4-FFF2-40B4-BE49-F238E27FC236}">
                <a16:creationId xmlns:a16="http://schemas.microsoft.com/office/drawing/2014/main" xmlns="" id="{224CD31E-1BF4-41CE-A8E3-607A1AAB73F6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0"/>
            <a:ext cx="1588" cy="6858000"/>
          </a:xfrm>
          <a:prstGeom prst="line">
            <a:avLst/>
          </a:prstGeom>
          <a:noFill/>
          <a:ln w="9360" cap="sq">
            <a:solidFill>
              <a:srgbClr val="FEC3A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4106" name="Rectangle 10">
            <a:extLst>
              <a:ext uri="{FF2B5EF4-FFF2-40B4-BE49-F238E27FC236}">
                <a16:creationId xmlns:a16="http://schemas.microsoft.com/office/drawing/2014/main" xmlns="" id="{1EF9284C-A323-40A5-B95A-6F169F6890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rgbClr val="FEC3AE">
              <a:alpha val="50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4107" name="Oval 11">
            <a:extLst>
              <a:ext uri="{FF2B5EF4-FFF2-40B4-BE49-F238E27FC236}">
                <a16:creationId xmlns:a16="http://schemas.microsoft.com/office/drawing/2014/main" xmlns="" id="{2CD8B8E8-8ED0-4F2D-856D-4A1B7B517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rgbClr val="FE863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4108" name="Oval 12">
            <a:extLst>
              <a:ext uri="{FF2B5EF4-FFF2-40B4-BE49-F238E27FC236}">
                <a16:creationId xmlns:a16="http://schemas.microsoft.com/office/drawing/2014/main" xmlns="" id="{9188D70E-FB37-4A02-8EF4-C9CD21B06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solidFill>
            <a:srgbClr val="FE863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4109" name="Oval 13">
            <a:extLst>
              <a:ext uri="{FF2B5EF4-FFF2-40B4-BE49-F238E27FC236}">
                <a16:creationId xmlns:a16="http://schemas.microsoft.com/office/drawing/2014/main" xmlns="" id="{48603066-A2A5-48D8-9771-88896B957B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solidFill>
            <a:srgbClr val="FE863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4110" name="Oval 14">
            <a:extLst>
              <a:ext uri="{FF2B5EF4-FFF2-40B4-BE49-F238E27FC236}">
                <a16:creationId xmlns:a16="http://schemas.microsoft.com/office/drawing/2014/main" xmlns="" id="{5C3D518A-449D-4EAD-96E2-CA7D773BA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solidFill>
            <a:srgbClr val="FE863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4111" name="Oval 15">
            <a:extLst>
              <a:ext uri="{FF2B5EF4-FFF2-40B4-BE49-F238E27FC236}">
                <a16:creationId xmlns:a16="http://schemas.microsoft.com/office/drawing/2014/main" xmlns="" id="{9BD4AFE9-5EB2-493F-8AE7-D9CA8C752F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solidFill>
            <a:srgbClr val="FE863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4112" name="Line 16">
            <a:extLst>
              <a:ext uri="{FF2B5EF4-FFF2-40B4-BE49-F238E27FC236}">
                <a16:creationId xmlns:a16="http://schemas.microsoft.com/office/drawing/2014/main" xmlns="" id="{6B862AFA-BD32-49CE-9D11-8E76295DD86A}"/>
              </a:ext>
            </a:extLst>
          </p:cNvPr>
          <p:cNvSpPr>
            <a:spLocks noChangeShapeType="1"/>
          </p:cNvSpPr>
          <p:nvPr/>
        </p:nvSpPr>
        <p:spPr bwMode="auto">
          <a:xfrm>
            <a:off x="9097963" y="0"/>
            <a:ext cx="1587" cy="6858000"/>
          </a:xfrm>
          <a:prstGeom prst="line">
            <a:avLst/>
          </a:prstGeom>
          <a:noFill/>
          <a:ln w="57240" cap="sq">
            <a:solidFill>
              <a:srgbClr val="FEC3A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4113" name="Rectangle 17">
            <a:extLst>
              <a:ext uri="{FF2B5EF4-FFF2-40B4-BE49-F238E27FC236}">
                <a16:creationId xmlns:a16="http://schemas.microsoft.com/office/drawing/2014/main" xmlns="" id="{7606C75D-5606-4F35-908E-563D8BB987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461250" cy="113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/>
              <a:t>Kliknij, aby edytować format tekstu tytułu</a:t>
            </a:r>
          </a:p>
        </p:txBody>
      </p:sp>
      <p:sp>
        <p:nvSpPr>
          <p:cNvPr id="4114" name="Rectangle 18">
            <a:extLst>
              <a:ext uri="{FF2B5EF4-FFF2-40B4-BE49-F238E27FC236}">
                <a16:creationId xmlns:a16="http://schemas.microsoft.com/office/drawing/2014/main" xmlns="" id="{3D8E0F65-99CD-4DE9-8623-70576CB526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7461250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/>
              <a:t>Kliknij, aby edytować format tekstu konspektu</a:t>
            </a:r>
          </a:p>
          <a:p>
            <a:pPr lvl="1"/>
            <a:r>
              <a:rPr lang="en-GB" altLang="pl-PL"/>
              <a:t>Drugi poziom konspektu</a:t>
            </a:r>
          </a:p>
          <a:p>
            <a:pPr lvl="2"/>
            <a:r>
              <a:rPr lang="en-GB" altLang="pl-PL"/>
              <a:t>Trzeci poziom konspektu</a:t>
            </a:r>
          </a:p>
          <a:p>
            <a:pPr lvl="3"/>
            <a:r>
              <a:rPr lang="en-GB" altLang="pl-PL"/>
              <a:t>Czwarty poziom konspektu</a:t>
            </a:r>
          </a:p>
          <a:p>
            <a:pPr lvl="4"/>
            <a:r>
              <a:rPr lang="en-GB" altLang="pl-PL"/>
              <a:t>Piąty poziom konspektu</a:t>
            </a:r>
          </a:p>
          <a:p>
            <a:pPr lvl="4"/>
            <a:r>
              <a:rPr lang="en-GB" altLang="pl-PL"/>
              <a:t>Szósty poziom konspektu</a:t>
            </a:r>
          </a:p>
          <a:p>
            <a:pPr lvl="4"/>
            <a:r>
              <a:rPr lang="en-GB" altLang="pl-PL"/>
              <a:t>Siódmy poziom konspektu</a:t>
            </a:r>
          </a:p>
        </p:txBody>
      </p:sp>
      <p:sp>
        <p:nvSpPr>
          <p:cNvPr id="4115" name="Rectangle 19">
            <a:extLst>
              <a:ext uri="{FF2B5EF4-FFF2-40B4-BE49-F238E27FC236}">
                <a16:creationId xmlns:a16="http://schemas.microsoft.com/office/drawing/2014/main" xmlns="" id="{ACA0D53C-B16C-42A6-9EED-3908E9B091D3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9096375" y="217488"/>
            <a:ext cx="2279650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FFF39D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endParaRPr lang="pl-PL" altLang="pl-PL"/>
          </a:p>
        </p:txBody>
      </p:sp>
      <p:sp>
        <p:nvSpPr>
          <p:cNvPr id="4116" name="Text Box 20">
            <a:extLst>
              <a:ext uri="{FF2B5EF4-FFF2-40B4-BE49-F238E27FC236}">
                <a16:creationId xmlns:a16="http://schemas.microsoft.com/office/drawing/2014/main" xmlns="" id="{260E9E29-395E-49C0-99D7-6E718F04FE0E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7083426" y="4178300"/>
            <a:ext cx="36576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4117" name="Rectangle 21">
            <a:extLst>
              <a:ext uri="{FF2B5EF4-FFF2-40B4-BE49-F238E27FC236}">
                <a16:creationId xmlns:a16="http://schemas.microsoft.com/office/drawing/2014/main" xmlns="" id="{689EBAE2-85BB-49C9-AA22-25C7E796D4A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1339850" y="4929188"/>
            <a:ext cx="603250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b="1">
                <a:solidFill>
                  <a:srgbClr val="FFFFFF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fld id="{22271DC3-2771-45B2-A700-0497FF4A3922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 kern="1200">
          <a:solidFill>
            <a:srgbClr val="FFF39D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FFF39D"/>
          </a:solidFill>
          <a:latin typeface="Century Schoolbook" panose="02040604050505020304" pitchFamily="18" charset="0"/>
          <a:ea typeface="Microsoft YaHei" panose="020B0503020204020204" pitchFamily="34" charset="-122"/>
        </a:defRPr>
      </a:lvl2pPr>
      <a:lvl3pPr marL="1143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FFF39D"/>
          </a:solidFill>
          <a:latin typeface="Century Schoolbook" panose="02040604050505020304" pitchFamily="18" charset="0"/>
          <a:ea typeface="Microsoft YaHei" panose="020B0503020204020204" pitchFamily="34" charset="-122"/>
        </a:defRPr>
      </a:lvl3pPr>
      <a:lvl4pPr marL="1600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FFF39D"/>
          </a:solidFill>
          <a:latin typeface="Century Schoolbook" panose="02040604050505020304" pitchFamily="18" charset="0"/>
          <a:ea typeface="Microsoft YaHei" panose="020B0503020204020204" pitchFamily="34" charset="-122"/>
        </a:defRPr>
      </a:lvl4pPr>
      <a:lvl5pPr marL="20574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FFF39D"/>
          </a:solidFill>
          <a:latin typeface="Century Schoolbook" panose="02040604050505020304" pitchFamily="18" charset="0"/>
          <a:ea typeface="Microsoft YaHei" panose="020B0503020204020204" pitchFamily="34" charset="-122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FFF39D"/>
          </a:solidFill>
          <a:latin typeface="Century Schoolbook" panose="02040604050505020304" pitchFamily="18" charset="0"/>
          <a:ea typeface="Microsoft YaHei" panose="020B0503020204020204" pitchFamily="34" charset="-122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FFF39D"/>
          </a:solidFill>
          <a:latin typeface="Century Schoolbook" panose="02040604050505020304" pitchFamily="18" charset="0"/>
          <a:ea typeface="Microsoft YaHei" panose="020B0503020204020204" pitchFamily="34" charset="-122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FFF39D"/>
          </a:solidFill>
          <a:latin typeface="Century Schoolbook" panose="02040604050505020304" pitchFamily="18" charset="0"/>
          <a:ea typeface="Microsoft YaHei" panose="020B0503020204020204" pitchFamily="34" charset="-122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FFF39D"/>
          </a:solidFill>
          <a:latin typeface="Century Schoolbook" panose="02040604050505020304" pitchFamily="18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Line 1">
            <a:extLst>
              <a:ext uri="{FF2B5EF4-FFF2-40B4-BE49-F238E27FC236}">
                <a16:creationId xmlns:a16="http://schemas.microsoft.com/office/drawing/2014/main" xmlns="" id="{3E98A19F-D39F-4808-8781-30631B9E1895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1588" cy="6858000"/>
          </a:xfrm>
          <a:prstGeom prst="line">
            <a:avLst/>
          </a:prstGeom>
          <a:noFill/>
          <a:ln w="38160" cap="sq">
            <a:solidFill>
              <a:srgbClr val="FEC3AE">
                <a:alpha val="92999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5122" name="Line 2">
            <a:extLst>
              <a:ext uri="{FF2B5EF4-FFF2-40B4-BE49-F238E27FC236}">
                <a16:creationId xmlns:a16="http://schemas.microsoft.com/office/drawing/2014/main" xmlns="" id="{5BD28AD4-2E90-4989-8E2F-637D3CA1CFB2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" y="0"/>
            <a:ext cx="1588" cy="6858000"/>
          </a:xfrm>
          <a:prstGeom prst="line">
            <a:avLst/>
          </a:prstGeom>
          <a:noFill/>
          <a:ln w="57240" cap="sq">
            <a:solidFill>
              <a:srgbClr val="FEC3A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5123" name="Line 3">
            <a:extLst>
              <a:ext uri="{FF2B5EF4-FFF2-40B4-BE49-F238E27FC236}">
                <a16:creationId xmlns:a16="http://schemas.microsoft.com/office/drawing/2014/main" xmlns="" id="{763C95C8-B805-4BE3-BFC3-159A7E4C9D81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1588" cy="6858000"/>
          </a:xfrm>
          <a:prstGeom prst="line">
            <a:avLst/>
          </a:prstGeom>
          <a:noFill/>
          <a:ln w="19080" cap="sq">
            <a:solidFill>
              <a:srgbClr val="FE863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xmlns="" id="{3B9C46B5-F5C6-406D-BB12-A8FCDAA46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rgbClr val="FEC3AE">
              <a:alpha val="87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125" name="Line 5">
            <a:extLst>
              <a:ext uri="{FF2B5EF4-FFF2-40B4-BE49-F238E27FC236}">
                <a16:creationId xmlns:a16="http://schemas.microsoft.com/office/drawing/2014/main" xmlns="" id="{01646A46-090D-465D-A743-29DA00D1A793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1588" cy="6858000"/>
          </a:xfrm>
          <a:prstGeom prst="line">
            <a:avLst/>
          </a:prstGeom>
          <a:noFill/>
          <a:ln w="9360" cap="sq">
            <a:solidFill>
              <a:srgbClr val="FE863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5126" name="Oval 6">
            <a:extLst>
              <a:ext uri="{FF2B5EF4-FFF2-40B4-BE49-F238E27FC236}">
                <a16:creationId xmlns:a16="http://schemas.microsoft.com/office/drawing/2014/main" xmlns="" id="{36935438-6E46-45C6-B42E-C3C7C57E2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6575" y="5715000"/>
            <a:ext cx="549275" cy="549275"/>
          </a:xfrm>
          <a:prstGeom prst="ellipse">
            <a:avLst/>
          </a:prstGeom>
          <a:solidFill>
            <a:srgbClr val="FE863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xmlns="" id="{DEE617DC-C36C-4F9E-99B0-BAAC419957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461250" cy="113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/>
              <a:t>Kliknij, aby edytować format tekstu tytułu</a:t>
            </a:r>
          </a:p>
        </p:txBody>
      </p:sp>
      <p:sp>
        <p:nvSpPr>
          <p:cNvPr id="5128" name="Rectangle 8">
            <a:extLst>
              <a:ext uri="{FF2B5EF4-FFF2-40B4-BE49-F238E27FC236}">
                <a16:creationId xmlns:a16="http://schemas.microsoft.com/office/drawing/2014/main" xmlns="" id="{F9DDA405-0BAF-409A-A496-4823BC891A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7461250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/>
              <a:t>Kliknij, aby edytować format tekstu konspektu</a:t>
            </a:r>
          </a:p>
          <a:p>
            <a:pPr lvl="1"/>
            <a:r>
              <a:rPr lang="en-GB" altLang="pl-PL"/>
              <a:t>Drugi poziom konspektu</a:t>
            </a:r>
          </a:p>
          <a:p>
            <a:pPr lvl="2"/>
            <a:r>
              <a:rPr lang="en-GB" altLang="pl-PL"/>
              <a:t>Trzeci poziom konspektu</a:t>
            </a:r>
          </a:p>
          <a:p>
            <a:pPr lvl="3"/>
            <a:r>
              <a:rPr lang="en-GB" altLang="pl-PL"/>
              <a:t>Czwarty poziom konspektu</a:t>
            </a:r>
          </a:p>
          <a:p>
            <a:pPr lvl="4"/>
            <a:r>
              <a:rPr lang="en-GB" altLang="pl-PL"/>
              <a:t>Piąty poziom konspektu</a:t>
            </a:r>
          </a:p>
          <a:p>
            <a:pPr lvl="4"/>
            <a:r>
              <a:rPr lang="en-GB" altLang="pl-PL"/>
              <a:t>Szósty poziom konspektu</a:t>
            </a:r>
          </a:p>
          <a:p>
            <a:pPr lvl="4"/>
            <a:r>
              <a:rPr lang="en-GB" altLang="pl-PL"/>
              <a:t>Siódmy poziom konspektu</a:t>
            </a:r>
          </a:p>
        </p:txBody>
      </p:sp>
      <p:sp>
        <p:nvSpPr>
          <p:cNvPr id="5129" name="Rectangle 9">
            <a:extLst>
              <a:ext uri="{FF2B5EF4-FFF2-40B4-BE49-F238E27FC236}">
                <a16:creationId xmlns:a16="http://schemas.microsoft.com/office/drawing/2014/main" xmlns="" id="{123EDA91-596E-45C1-9CA3-328EF21C990B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8786813" y="268288"/>
            <a:ext cx="20050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575F6D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endParaRPr lang="pl-PL" altLang="pl-PL"/>
          </a:p>
        </p:txBody>
      </p:sp>
      <p:sp>
        <p:nvSpPr>
          <p:cNvPr id="5130" name="Rectangle 10">
            <a:extLst>
              <a:ext uri="{FF2B5EF4-FFF2-40B4-BE49-F238E27FC236}">
                <a16:creationId xmlns:a16="http://schemas.microsoft.com/office/drawing/2014/main" xmlns="" id="{DE341750-A76B-4E8C-9D88-E361735223A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129588" y="5734050"/>
            <a:ext cx="60325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b="1">
                <a:solidFill>
                  <a:srgbClr val="FFFFFF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fld id="{37C55A6F-19B7-4629-A2BC-D43BA28FD36B}" type="slidenum">
              <a:rPr lang="pl-PL" altLang="pl-PL"/>
              <a:pPr/>
              <a:t>‹#›</a:t>
            </a:fld>
            <a:endParaRPr lang="pl-PL" altLang="pl-PL"/>
          </a:p>
        </p:txBody>
      </p:sp>
      <p:sp>
        <p:nvSpPr>
          <p:cNvPr id="5131" name="Text Box 11">
            <a:extLst>
              <a:ext uri="{FF2B5EF4-FFF2-40B4-BE49-F238E27FC236}">
                <a16:creationId xmlns:a16="http://schemas.microsoft.com/office/drawing/2014/main" xmlns="" id="{94ED41DF-BA11-44AC-B74E-0EE2B8080AED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6996113" y="3736975"/>
            <a:ext cx="32004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 kern="1200">
          <a:solidFill>
            <a:srgbClr val="575F6D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575F6D"/>
          </a:solidFill>
          <a:latin typeface="Century Schoolbook" panose="02040604050505020304" pitchFamily="18" charset="0"/>
          <a:ea typeface="Microsoft YaHei" panose="020B0503020204020204" pitchFamily="34" charset="-122"/>
        </a:defRPr>
      </a:lvl2pPr>
      <a:lvl3pPr marL="1143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575F6D"/>
          </a:solidFill>
          <a:latin typeface="Century Schoolbook" panose="02040604050505020304" pitchFamily="18" charset="0"/>
          <a:ea typeface="Microsoft YaHei" panose="020B0503020204020204" pitchFamily="34" charset="-122"/>
        </a:defRPr>
      </a:lvl3pPr>
      <a:lvl4pPr marL="1600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575F6D"/>
          </a:solidFill>
          <a:latin typeface="Century Schoolbook" panose="02040604050505020304" pitchFamily="18" charset="0"/>
          <a:ea typeface="Microsoft YaHei" panose="020B0503020204020204" pitchFamily="34" charset="-122"/>
        </a:defRPr>
      </a:lvl4pPr>
      <a:lvl5pPr marL="20574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575F6D"/>
          </a:solidFill>
          <a:latin typeface="Century Schoolbook" panose="02040604050505020304" pitchFamily="18" charset="0"/>
          <a:ea typeface="Microsoft YaHei" panose="020B0503020204020204" pitchFamily="34" charset="-122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575F6D"/>
          </a:solidFill>
          <a:latin typeface="Century Schoolbook" panose="02040604050505020304" pitchFamily="18" charset="0"/>
          <a:ea typeface="Microsoft YaHei" panose="020B0503020204020204" pitchFamily="34" charset="-122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575F6D"/>
          </a:solidFill>
          <a:latin typeface="Century Schoolbook" panose="02040604050505020304" pitchFamily="18" charset="0"/>
          <a:ea typeface="Microsoft YaHei" panose="020B0503020204020204" pitchFamily="34" charset="-122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575F6D"/>
          </a:solidFill>
          <a:latin typeface="Century Schoolbook" panose="02040604050505020304" pitchFamily="18" charset="0"/>
          <a:ea typeface="Microsoft YaHei" panose="020B0503020204020204" pitchFamily="34" charset="-122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575F6D"/>
          </a:solidFill>
          <a:latin typeface="Century Schoolbook" panose="02040604050505020304" pitchFamily="18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Line 1">
            <a:extLst>
              <a:ext uri="{FF2B5EF4-FFF2-40B4-BE49-F238E27FC236}">
                <a16:creationId xmlns:a16="http://schemas.microsoft.com/office/drawing/2014/main" xmlns="" id="{A510E56E-EBF9-44A3-9C6F-1C0B039E9CE8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1588" cy="6858000"/>
          </a:xfrm>
          <a:prstGeom prst="line">
            <a:avLst/>
          </a:prstGeom>
          <a:noFill/>
          <a:ln w="38160" cap="sq">
            <a:solidFill>
              <a:srgbClr val="FEC3AE">
                <a:alpha val="92999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6146" name="Line 2">
            <a:extLst>
              <a:ext uri="{FF2B5EF4-FFF2-40B4-BE49-F238E27FC236}">
                <a16:creationId xmlns:a16="http://schemas.microsoft.com/office/drawing/2014/main" xmlns="" id="{8F03F0C2-62CD-49FB-8715-ED7A5B15041C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0"/>
            <a:ext cx="1588" cy="6858000"/>
          </a:xfrm>
          <a:prstGeom prst="line">
            <a:avLst/>
          </a:prstGeom>
          <a:noFill/>
          <a:ln w="38160" cap="sq">
            <a:solidFill>
              <a:srgbClr val="FEC3A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6147" name="Line 3">
            <a:extLst>
              <a:ext uri="{FF2B5EF4-FFF2-40B4-BE49-F238E27FC236}">
                <a16:creationId xmlns:a16="http://schemas.microsoft.com/office/drawing/2014/main" xmlns="" id="{7384E830-C0EC-48AE-A8B2-DC3872013991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2838" y="0"/>
            <a:ext cx="1587" cy="6858000"/>
          </a:xfrm>
          <a:prstGeom prst="line">
            <a:avLst/>
          </a:prstGeom>
          <a:noFill/>
          <a:ln w="12600" cap="sq">
            <a:solidFill>
              <a:srgbClr val="FE863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6148" name="Line 4">
            <a:extLst>
              <a:ext uri="{FF2B5EF4-FFF2-40B4-BE49-F238E27FC236}">
                <a16:creationId xmlns:a16="http://schemas.microsoft.com/office/drawing/2014/main" xmlns="" id="{16A8CAE4-A878-41BD-9CD7-F80ECA28FCBB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1588" cy="6858000"/>
          </a:xfrm>
          <a:prstGeom prst="line">
            <a:avLst/>
          </a:prstGeom>
          <a:noFill/>
          <a:ln w="19080" cap="sq">
            <a:solidFill>
              <a:srgbClr val="FE863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xmlns="" id="{B72ADD85-4189-448D-8348-A3BC1F0C8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rgbClr val="FEC3AE">
              <a:alpha val="87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6150" name="Line 6">
            <a:extLst>
              <a:ext uri="{FF2B5EF4-FFF2-40B4-BE49-F238E27FC236}">
                <a16:creationId xmlns:a16="http://schemas.microsoft.com/office/drawing/2014/main" xmlns="" id="{20ED52DD-8D08-4272-995B-E0E0BA184862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1588" cy="6858000"/>
          </a:xfrm>
          <a:prstGeom prst="line">
            <a:avLst/>
          </a:prstGeom>
          <a:noFill/>
          <a:ln w="9360" cap="sq">
            <a:solidFill>
              <a:srgbClr val="FE863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6151" name="Oval 7">
            <a:extLst>
              <a:ext uri="{FF2B5EF4-FFF2-40B4-BE49-F238E27FC236}">
                <a16:creationId xmlns:a16="http://schemas.microsoft.com/office/drawing/2014/main" xmlns="" id="{9D285900-C74B-4337-82E0-D7F206A7D3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6575" y="5715000"/>
            <a:ext cx="549275" cy="549275"/>
          </a:xfrm>
          <a:prstGeom prst="ellipse">
            <a:avLst/>
          </a:prstGeom>
          <a:solidFill>
            <a:srgbClr val="FE863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6152" name="Rectangle 8">
            <a:extLst>
              <a:ext uri="{FF2B5EF4-FFF2-40B4-BE49-F238E27FC236}">
                <a16:creationId xmlns:a16="http://schemas.microsoft.com/office/drawing/2014/main" xmlns="" id="{9E7E0DC1-3440-4372-A26E-A136DFFF86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461250" cy="113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/>
              <a:t>Kliknij, aby edytować format tekstu tytułu</a:t>
            </a:r>
          </a:p>
        </p:txBody>
      </p:sp>
      <p:sp>
        <p:nvSpPr>
          <p:cNvPr id="6153" name="Rectangle 9">
            <a:extLst>
              <a:ext uri="{FF2B5EF4-FFF2-40B4-BE49-F238E27FC236}">
                <a16:creationId xmlns:a16="http://schemas.microsoft.com/office/drawing/2014/main" xmlns="" id="{00CA0161-5C9B-4501-B14B-2635E203A5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7461250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/>
              <a:t>Kliknij, aby edytować format tekstu konspektu</a:t>
            </a:r>
          </a:p>
          <a:p>
            <a:pPr lvl="1"/>
            <a:r>
              <a:rPr lang="en-GB" altLang="pl-PL"/>
              <a:t>Drugi poziom konspektu</a:t>
            </a:r>
          </a:p>
          <a:p>
            <a:pPr lvl="2"/>
            <a:r>
              <a:rPr lang="en-GB" altLang="pl-PL"/>
              <a:t>Trzeci poziom konspektu</a:t>
            </a:r>
          </a:p>
          <a:p>
            <a:pPr lvl="3"/>
            <a:r>
              <a:rPr lang="en-GB" altLang="pl-PL"/>
              <a:t>Czwarty poziom konspektu</a:t>
            </a:r>
          </a:p>
          <a:p>
            <a:pPr lvl="4"/>
            <a:r>
              <a:rPr lang="en-GB" altLang="pl-PL"/>
              <a:t>Piąty poziom konspektu</a:t>
            </a:r>
          </a:p>
          <a:p>
            <a:pPr lvl="4"/>
            <a:r>
              <a:rPr lang="en-GB" altLang="pl-PL"/>
              <a:t>Szósty poziom konspektu</a:t>
            </a:r>
          </a:p>
          <a:p>
            <a:pPr lvl="4"/>
            <a:r>
              <a:rPr lang="en-GB" altLang="pl-PL"/>
              <a:t>Siódmy poziom konspektu</a:t>
            </a:r>
          </a:p>
        </p:txBody>
      </p:sp>
      <p:sp>
        <p:nvSpPr>
          <p:cNvPr id="6154" name="Rectangle 10">
            <a:extLst>
              <a:ext uri="{FF2B5EF4-FFF2-40B4-BE49-F238E27FC236}">
                <a16:creationId xmlns:a16="http://schemas.microsoft.com/office/drawing/2014/main" xmlns="" id="{A869834E-8397-4CF4-9883-930422881B45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8786813" y="268288"/>
            <a:ext cx="20050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575F6D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endParaRPr lang="pl-PL" altLang="pl-PL"/>
          </a:p>
        </p:txBody>
      </p:sp>
      <p:sp>
        <p:nvSpPr>
          <p:cNvPr id="6155" name="Rectangle 11">
            <a:extLst>
              <a:ext uri="{FF2B5EF4-FFF2-40B4-BE49-F238E27FC236}">
                <a16:creationId xmlns:a16="http://schemas.microsoft.com/office/drawing/2014/main" xmlns="" id="{D84D2B45-05E0-4489-9B57-B75FD66AAF1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129588" y="5734050"/>
            <a:ext cx="60325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b="1">
                <a:solidFill>
                  <a:srgbClr val="FFFFFF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fld id="{333B8C46-AC9E-4098-9C20-FE3052E8361A}" type="slidenum">
              <a:rPr lang="pl-PL" altLang="pl-PL"/>
              <a:pPr/>
              <a:t>‹#›</a:t>
            </a:fld>
            <a:endParaRPr lang="pl-PL" altLang="pl-PL"/>
          </a:p>
        </p:txBody>
      </p:sp>
      <p:sp>
        <p:nvSpPr>
          <p:cNvPr id="6156" name="Text Box 12">
            <a:extLst>
              <a:ext uri="{FF2B5EF4-FFF2-40B4-BE49-F238E27FC236}">
                <a16:creationId xmlns:a16="http://schemas.microsoft.com/office/drawing/2014/main" xmlns="" id="{CC40FAFC-7AA5-4721-BA50-8CD14D78AEAF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6996113" y="3736975"/>
            <a:ext cx="32004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 kern="1200">
          <a:solidFill>
            <a:srgbClr val="575F6D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575F6D"/>
          </a:solidFill>
          <a:latin typeface="Century Schoolbook" panose="02040604050505020304" pitchFamily="18" charset="0"/>
          <a:ea typeface="Microsoft YaHei" panose="020B0503020204020204" pitchFamily="34" charset="-122"/>
        </a:defRPr>
      </a:lvl2pPr>
      <a:lvl3pPr marL="1143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575F6D"/>
          </a:solidFill>
          <a:latin typeface="Century Schoolbook" panose="02040604050505020304" pitchFamily="18" charset="0"/>
          <a:ea typeface="Microsoft YaHei" panose="020B0503020204020204" pitchFamily="34" charset="-122"/>
        </a:defRPr>
      </a:lvl3pPr>
      <a:lvl4pPr marL="1600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575F6D"/>
          </a:solidFill>
          <a:latin typeface="Century Schoolbook" panose="02040604050505020304" pitchFamily="18" charset="0"/>
          <a:ea typeface="Microsoft YaHei" panose="020B0503020204020204" pitchFamily="34" charset="-122"/>
        </a:defRPr>
      </a:lvl4pPr>
      <a:lvl5pPr marL="20574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575F6D"/>
          </a:solidFill>
          <a:latin typeface="Century Schoolbook" panose="02040604050505020304" pitchFamily="18" charset="0"/>
          <a:ea typeface="Microsoft YaHei" panose="020B0503020204020204" pitchFamily="34" charset="-122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575F6D"/>
          </a:solidFill>
          <a:latin typeface="Century Schoolbook" panose="02040604050505020304" pitchFamily="18" charset="0"/>
          <a:ea typeface="Microsoft YaHei" panose="020B0503020204020204" pitchFamily="34" charset="-122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575F6D"/>
          </a:solidFill>
          <a:latin typeface="Century Schoolbook" panose="02040604050505020304" pitchFamily="18" charset="0"/>
          <a:ea typeface="Microsoft YaHei" panose="020B0503020204020204" pitchFamily="34" charset="-122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575F6D"/>
          </a:solidFill>
          <a:latin typeface="Century Schoolbook" panose="02040604050505020304" pitchFamily="18" charset="0"/>
          <a:ea typeface="Microsoft YaHei" panose="020B0503020204020204" pitchFamily="34" charset="-122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575F6D"/>
          </a:solidFill>
          <a:latin typeface="Century Schoolbook" panose="02040604050505020304" pitchFamily="18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Line 1">
            <a:extLst>
              <a:ext uri="{FF2B5EF4-FFF2-40B4-BE49-F238E27FC236}">
                <a16:creationId xmlns:a16="http://schemas.microsoft.com/office/drawing/2014/main" xmlns="" id="{C9FB013C-F257-4763-A16A-7B423E0B9373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1588" cy="6858000"/>
          </a:xfrm>
          <a:prstGeom prst="line">
            <a:avLst/>
          </a:prstGeom>
          <a:noFill/>
          <a:ln w="38160" cap="sq">
            <a:solidFill>
              <a:srgbClr val="FEC3A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7170" name="Oval 2">
            <a:extLst>
              <a:ext uri="{FF2B5EF4-FFF2-40B4-BE49-F238E27FC236}">
                <a16:creationId xmlns:a16="http://schemas.microsoft.com/office/drawing/2014/main" xmlns="" id="{E123B28D-82F6-4B97-830C-C4C02373C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6575" y="5715000"/>
            <a:ext cx="549275" cy="549275"/>
          </a:xfrm>
          <a:prstGeom prst="ellipse">
            <a:avLst/>
          </a:prstGeom>
          <a:solidFill>
            <a:srgbClr val="FE863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171" name="Line 3">
            <a:extLst>
              <a:ext uri="{FF2B5EF4-FFF2-40B4-BE49-F238E27FC236}">
                <a16:creationId xmlns:a16="http://schemas.microsoft.com/office/drawing/2014/main" xmlns="" id="{F4A4CBF6-CCF5-47E0-BA39-302F93D73508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1588" cy="68580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xmlns="" id="{A5DE88EA-7855-4171-97E0-ABBE7F2BF4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rgbClr val="FEC3A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173" name="Line 5">
            <a:extLst>
              <a:ext uri="{FF2B5EF4-FFF2-40B4-BE49-F238E27FC236}">
                <a16:creationId xmlns:a16="http://schemas.microsoft.com/office/drawing/2014/main" xmlns="" id="{CF266763-7B00-47F9-9CE9-212AE4FE28E8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1588" cy="6858000"/>
          </a:xfrm>
          <a:prstGeom prst="line">
            <a:avLst/>
          </a:prstGeom>
          <a:noFill/>
          <a:ln w="9360" cap="sq">
            <a:solidFill>
              <a:srgbClr val="FE863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7174" name="Line 6">
            <a:extLst>
              <a:ext uri="{FF2B5EF4-FFF2-40B4-BE49-F238E27FC236}">
                <a16:creationId xmlns:a16="http://schemas.microsoft.com/office/drawing/2014/main" xmlns="" id="{7D8A6010-1B90-458D-B7DF-447BA49752AB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0"/>
            <a:ext cx="1588" cy="6858000"/>
          </a:xfrm>
          <a:prstGeom prst="line">
            <a:avLst/>
          </a:prstGeom>
          <a:noFill/>
          <a:ln w="38160" cap="sq">
            <a:solidFill>
              <a:srgbClr val="FEC3A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7175" name="Line 7">
            <a:extLst>
              <a:ext uri="{FF2B5EF4-FFF2-40B4-BE49-F238E27FC236}">
                <a16:creationId xmlns:a16="http://schemas.microsoft.com/office/drawing/2014/main" xmlns="" id="{518810C5-B98A-4A1E-81F3-60AFE0F89345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2838" y="0"/>
            <a:ext cx="1587" cy="6858000"/>
          </a:xfrm>
          <a:prstGeom prst="line">
            <a:avLst/>
          </a:prstGeom>
          <a:noFill/>
          <a:ln w="12600" cap="sq">
            <a:solidFill>
              <a:srgbClr val="FE863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7176" name="Rectangle 8">
            <a:extLst>
              <a:ext uri="{FF2B5EF4-FFF2-40B4-BE49-F238E27FC236}">
                <a16:creationId xmlns:a16="http://schemas.microsoft.com/office/drawing/2014/main" xmlns="" id="{7BEA4D36-D3EC-4CFB-9E5E-E1D7FAAF49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461250" cy="113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/>
              <a:t>Kliknij, aby edytować format tekstu tytułu</a:t>
            </a:r>
          </a:p>
        </p:txBody>
      </p:sp>
      <p:sp>
        <p:nvSpPr>
          <p:cNvPr id="7177" name="Rectangle 9">
            <a:extLst>
              <a:ext uri="{FF2B5EF4-FFF2-40B4-BE49-F238E27FC236}">
                <a16:creationId xmlns:a16="http://schemas.microsoft.com/office/drawing/2014/main" xmlns="" id="{EBB1049E-667C-48C3-A5C4-03FF0817E5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7461250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/>
              <a:t>Kliknij, aby edytować format tekstu konspektu</a:t>
            </a:r>
          </a:p>
          <a:p>
            <a:pPr lvl="1"/>
            <a:r>
              <a:rPr lang="en-GB" altLang="pl-PL"/>
              <a:t>Drugi poziom konspektu</a:t>
            </a:r>
          </a:p>
          <a:p>
            <a:pPr lvl="2"/>
            <a:r>
              <a:rPr lang="en-GB" altLang="pl-PL"/>
              <a:t>Trzeci poziom konspektu</a:t>
            </a:r>
          </a:p>
          <a:p>
            <a:pPr lvl="3"/>
            <a:r>
              <a:rPr lang="en-GB" altLang="pl-PL"/>
              <a:t>Czwarty poziom konspektu</a:t>
            </a:r>
          </a:p>
          <a:p>
            <a:pPr lvl="4"/>
            <a:r>
              <a:rPr lang="en-GB" altLang="pl-PL"/>
              <a:t>Piąty poziom konspektu</a:t>
            </a:r>
          </a:p>
          <a:p>
            <a:pPr lvl="4"/>
            <a:r>
              <a:rPr lang="en-GB" altLang="pl-PL"/>
              <a:t>Szósty poziom konspektu</a:t>
            </a:r>
          </a:p>
          <a:p>
            <a:pPr lvl="4"/>
            <a:r>
              <a:rPr lang="en-GB" altLang="pl-PL"/>
              <a:t>Siódmy poziom konspektu</a:t>
            </a:r>
          </a:p>
        </p:txBody>
      </p:sp>
      <p:sp>
        <p:nvSpPr>
          <p:cNvPr id="7178" name="Rectangle 10">
            <a:extLst>
              <a:ext uri="{FF2B5EF4-FFF2-40B4-BE49-F238E27FC236}">
                <a16:creationId xmlns:a16="http://schemas.microsoft.com/office/drawing/2014/main" xmlns="" id="{3AD0D629-1126-406E-8C57-3D4569DAC43A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8786813" y="268288"/>
            <a:ext cx="20050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575F6D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endParaRPr lang="pl-PL" altLang="pl-PL"/>
          </a:p>
        </p:txBody>
      </p:sp>
      <p:sp>
        <p:nvSpPr>
          <p:cNvPr id="7179" name="Rectangle 11">
            <a:extLst>
              <a:ext uri="{FF2B5EF4-FFF2-40B4-BE49-F238E27FC236}">
                <a16:creationId xmlns:a16="http://schemas.microsoft.com/office/drawing/2014/main" xmlns="" id="{0CE8F253-6190-4FEB-BDD0-5D59D9852A8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129588" y="5734050"/>
            <a:ext cx="60325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b="1">
                <a:solidFill>
                  <a:srgbClr val="FFFFFF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fld id="{85E0204C-214D-47BE-9D6C-10D3834187A8}" type="slidenum">
              <a:rPr lang="pl-PL" altLang="pl-PL"/>
              <a:pPr/>
              <a:t>‹#›</a:t>
            </a:fld>
            <a:endParaRPr lang="pl-PL" altLang="pl-PL"/>
          </a:p>
        </p:txBody>
      </p:sp>
      <p:sp>
        <p:nvSpPr>
          <p:cNvPr id="7180" name="Text Box 12">
            <a:extLst>
              <a:ext uri="{FF2B5EF4-FFF2-40B4-BE49-F238E27FC236}">
                <a16:creationId xmlns:a16="http://schemas.microsoft.com/office/drawing/2014/main" xmlns="" id="{7742D663-FAF4-413A-A7D3-21B8960752B7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6996113" y="3736975"/>
            <a:ext cx="32004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 kern="1200">
          <a:solidFill>
            <a:srgbClr val="575F6D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575F6D"/>
          </a:solidFill>
          <a:latin typeface="Century Schoolbook" panose="02040604050505020304" pitchFamily="18" charset="0"/>
          <a:ea typeface="Microsoft YaHei" panose="020B0503020204020204" pitchFamily="34" charset="-122"/>
        </a:defRPr>
      </a:lvl2pPr>
      <a:lvl3pPr marL="1143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575F6D"/>
          </a:solidFill>
          <a:latin typeface="Century Schoolbook" panose="02040604050505020304" pitchFamily="18" charset="0"/>
          <a:ea typeface="Microsoft YaHei" panose="020B0503020204020204" pitchFamily="34" charset="-122"/>
        </a:defRPr>
      </a:lvl3pPr>
      <a:lvl4pPr marL="1600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575F6D"/>
          </a:solidFill>
          <a:latin typeface="Century Schoolbook" panose="02040604050505020304" pitchFamily="18" charset="0"/>
          <a:ea typeface="Microsoft YaHei" panose="020B0503020204020204" pitchFamily="34" charset="-122"/>
        </a:defRPr>
      </a:lvl4pPr>
      <a:lvl5pPr marL="20574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575F6D"/>
          </a:solidFill>
          <a:latin typeface="Century Schoolbook" panose="02040604050505020304" pitchFamily="18" charset="0"/>
          <a:ea typeface="Microsoft YaHei" panose="020B0503020204020204" pitchFamily="34" charset="-122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575F6D"/>
          </a:solidFill>
          <a:latin typeface="Century Schoolbook" panose="02040604050505020304" pitchFamily="18" charset="0"/>
          <a:ea typeface="Microsoft YaHei" panose="020B0503020204020204" pitchFamily="34" charset="-122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575F6D"/>
          </a:solidFill>
          <a:latin typeface="Century Schoolbook" panose="02040604050505020304" pitchFamily="18" charset="0"/>
          <a:ea typeface="Microsoft YaHei" panose="020B0503020204020204" pitchFamily="34" charset="-122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575F6D"/>
          </a:solidFill>
          <a:latin typeface="Century Schoolbook" panose="02040604050505020304" pitchFamily="18" charset="0"/>
          <a:ea typeface="Microsoft YaHei" panose="020B0503020204020204" pitchFamily="34" charset="-122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575F6D"/>
          </a:solidFill>
          <a:latin typeface="Century Schoolbook" panose="02040604050505020304" pitchFamily="18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>
            <a:extLst>
              <a:ext uri="{FF2B5EF4-FFF2-40B4-BE49-F238E27FC236}">
                <a16:creationId xmlns:a16="http://schemas.microsoft.com/office/drawing/2014/main" xmlns="" id="{C88894F1-0988-4414-8D1B-A347AACB0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3124200"/>
            <a:ext cx="6172200" cy="189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pl-PL" altLang="pl-PL" sz="3000" b="1">
                <a:solidFill>
                  <a:srgbClr val="575F6D"/>
                </a:solidFill>
              </a:rPr>
              <a:t>BUDŻET GMINY MOSINA</a:t>
            </a:r>
          </a:p>
        </p:txBody>
      </p:sp>
      <p:sp>
        <p:nvSpPr>
          <p:cNvPr id="9218" name="Text Box 2">
            <a:extLst>
              <a:ext uri="{FF2B5EF4-FFF2-40B4-BE49-F238E27FC236}">
                <a16:creationId xmlns:a16="http://schemas.microsoft.com/office/drawing/2014/main" xmlns="" id="{AB51B031-4E35-4A7D-BBDF-3C68E36795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003800"/>
            <a:ext cx="61722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600"/>
              </a:spcBef>
              <a:buClrTx/>
              <a:buSzPct val="70000"/>
              <a:buFontTx/>
              <a:buNone/>
            </a:pPr>
            <a:r>
              <a:rPr lang="pl-PL" altLang="pl-PL" b="1">
                <a:solidFill>
                  <a:srgbClr val="575F6D"/>
                </a:solidFill>
              </a:rPr>
              <a:t>w 2020 r.</a:t>
            </a:r>
          </a:p>
        </p:txBody>
      </p:sp>
      <p:pic>
        <p:nvPicPr>
          <p:cNvPr id="9219" name="Picture 3">
            <a:extLst>
              <a:ext uri="{FF2B5EF4-FFF2-40B4-BE49-F238E27FC236}">
                <a16:creationId xmlns:a16="http://schemas.microsoft.com/office/drawing/2014/main" xmlns="" id="{07202FAC-D4BE-4906-A06A-A49370A1F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5738" y="763588"/>
            <a:ext cx="30861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>
            <a:extLst>
              <a:ext uri="{FF2B5EF4-FFF2-40B4-BE49-F238E27FC236}">
                <a16:creationId xmlns:a16="http://schemas.microsoft.com/office/drawing/2014/main" xmlns="" id="{A4F3A501-F987-4BE5-931A-CB4DE0EBE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6588" y="690563"/>
            <a:ext cx="5294312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pl-PL" altLang="pl-PL" sz="2700" dirty="0">
                <a:solidFill>
                  <a:srgbClr val="575F6D"/>
                </a:solidFill>
              </a:rPr>
              <a:t>DOCHODY MAJĄTKOWE </a:t>
            </a:r>
            <a:br>
              <a:rPr lang="pl-PL" altLang="pl-PL" sz="2700" dirty="0">
                <a:solidFill>
                  <a:srgbClr val="575F6D"/>
                </a:solidFill>
              </a:rPr>
            </a:br>
            <a:r>
              <a:rPr lang="pl-PL" altLang="pl-PL" sz="2700" dirty="0">
                <a:solidFill>
                  <a:srgbClr val="575F6D"/>
                </a:solidFill>
              </a:rPr>
              <a:t>I BIEŻĄCE </a:t>
            </a:r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xmlns="" id="{28D4F39C-46AA-4467-BC58-90B7B1C45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534" t="27873" r="20374" b="11337"/>
          <a:stretch>
            <a:fillRect/>
          </a:stretch>
        </p:blipFill>
        <p:spPr bwMode="auto">
          <a:xfrm>
            <a:off x="920750" y="1858963"/>
            <a:ext cx="6973888" cy="419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l="16534" t="27873" r="20374" b="1133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>
            <a:extLst>
              <a:ext uri="{FF2B5EF4-FFF2-40B4-BE49-F238E27FC236}">
                <a16:creationId xmlns:a16="http://schemas.microsoft.com/office/drawing/2014/main" xmlns="" id="{995C10AB-FA2E-41EB-91C0-BD0A56D86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pl-PL" altLang="pl-PL" sz="3000">
                <a:solidFill>
                  <a:srgbClr val="575F6D"/>
                </a:solidFill>
              </a:rPr>
              <a:t>UDZIAŁ ŚRODKÓW ZEWNĘTRZNYCH W  FINANSOWANIU  INWESTYCJI </a:t>
            </a:r>
          </a:p>
        </p:txBody>
      </p:sp>
      <p:graphicFrame>
        <p:nvGraphicFramePr>
          <p:cNvPr id="19458" name="Group 2">
            <a:extLst>
              <a:ext uri="{FF2B5EF4-FFF2-40B4-BE49-F238E27FC236}">
                <a16:creationId xmlns:a16="http://schemas.microsoft.com/office/drawing/2014/main" xmlns="" id="{1BF5D62E-D346-471B-A325-8EEABE7BAB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55497295"/>
              </p:ext>
            </p:extLst>
          </p:nvPr>
        </p:nvGraphicFramePr>
        <p:xfrm>
          <a:off x="1358900" y="2771775"/>
          <a:ext cx="5500688" cy="2044701"/>
        </p:xfrm>
        <a:graphic>
          <a:graphicData uri="http://schemas.openxmlformats.org/drawingml/2006/table">
            <a:tbl>
              <a:tblPr/>
              <a:tblGrid>
                <a:gridCol w="3824288">
                  <a:extLst>
                    <a:ext uri="{9D8B030D-6E8A-4147-A177-3AD203B41FA5}">
                      <a16:colId xmlns:a16="http://schemas.microsoft.com/office/drawing/2014/main" xmlns="" val="389326767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xmlns="" val="3162375406"/>
                    </a:ext>
                  </a:extLst>
                </a:gridCol>
              </a:tblGrid>
              <a:tr h="349250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dotacje i środki na wydatki majątkowe</a:t>
                      </a:r>
                    </a:p>
                  </a:txBody>
                  <a:tcPr marL="9360" marR="9360" marT="9360" marB="0" anchor="ctr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19 681 027,70</a:t>
                      </a:r>
                    </a:p>
                  </a:txBody>
                  <a:tcPr marL="9360" marR="9360" marT="9360" marB="0" anchor="ctr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74672670"/>
                  </a:ext>
                </a:extLst>
              </a:tr>
              <a:tr h="347663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zcionka tekstu podstawowego" charset="0"/>
                        <a:ea typeface="Microsoft YaHei" panose="020B0503020204020204" pitchFamily="34" charset="-122"/>
                      </a:endParaRPr>
                    </a:p>
                  </a:txBody>
                  <a:tcPr marL="9360" marR="9360" marT="9360" marB="0" anchor="ctr" horzOverflow="overflow">
                    <a:lnL>
                      <a:noFill/>
                    </a:lnL>
                    <a:lnR>
                      <a:noFill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zcionka tekstu podstawowego" charset="0"/>
                        <a:ea typeface="Microsoft YaHei" panose="020B0503020204020204" pitchFamily="34" charset="-122"/>
                      </a:endParaRPr>
                    </a:p>
                  </a:txBody>
                  <a:tcPr marL="9360" marR="9360" marT="9360" marB="0" anchor="ctr" horzOverflow="overflow">
                    <a:lnL>
                      <a:noFill/>
                    </a:lnL>
                    <a:lnR>
                      <a:noFill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38348683"/>
                  </a:ext>
                </a:extLst>
              </a:tr>
              <a:tr h="349250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wydatki majątkowe</a:t>
                      </a:r>
                    </a:p>
                  </a:txBody>
                  <a:tcPr marL="9360" marR="9360" marT="9360" marB="0" anchor="ctr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46 309 830,40</a:t>
                      </a:r>
                    </a:p>
                  </a:txBody>
                  <a:tcPr marL="9360" marR="9360" marT="9360" marB="0" anchor="ctr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83092913"/>
                  </a:ext>
                </a:extLst>
              </a:tr>
              <a:tr h="349250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zcionka tekstu podstawowego" charset="0"/>
                        <a:ea typeface="Microsoft YaHei" panose="020B0503020204020204" pitchFamily="34" charset="-122"/>
                      </a:endParaRPr>
                    </a:p>
                  </a:txBody>
                  <a:tcPr marL="9360" marR="9360" marT="9360" marB="0" anchor="ctr" horzOverflow="overflow">
                    <a:lnL>
                      <a:noFill/>
                    </a:lnL>
                    <a:lnR>
                      <a:noFill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zcionka tekstu podstawowego" charset="0"/>
                        <a:ea typeface="Microsoft YaHei" panose="020B0503020204020204" pitchFamily="34" charset="-122"/>
                      </a:endParaRPr>
                    </a:p>
                  </a:txBody>
                  <a:tcPr marL="9360" marR="9360" marT="9360" marB="0" anchor="ctr" horzOverflow="overflow">
                    <a:lnL>
                      <a:noFill/>
                    </a:lnL>
                    <a:lnR>
                      <a:noFill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19873843"/>
                  </a:ext>
                </a:extLst>
              </a:tr>
              <a:tr h="649288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finansowanie inwestycji z dotacji i środków zewnętrznych</a:t>
                      </a:r>
                    </a:p>
                  </a:txBody>
                  <a:tcPr marL="9360" marR="9360" marT="9360" marB="0" anchor="ctr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42,50%</a:t>
                      </a:r>
                    </a:p>
                  </a:txBody>
                  <a:tcPr marL="9360" marR="9360" marT="9360" marB="0" anchor="ctr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88479278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>
            <a:extLst>
              <a:ext uri="{FF2B5EF4-FFF2-40B4-BE49-F238E27FC236}">
                <a16:creationId xmlns:a16="http://schemas.microsoft.com/office/drawing/2014/main" xmlns="" id="{DF04A763-234D-4F50-9075-9F390256D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pl-PL" altLang="pl-PL" sz="3000">
                <a:solidFill>
                  <a:srgbClr val="575F6D"/>
                </a:solidFill>
              </a:rPr>
              <a:t>UDZIAŁ ŚRODKÓW ZEWNĘTRZNYCH W FINANSOWANIU  INWESTYCJI </a:t>
            </a:r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xmlns="" id="{015D9B50-3063-4851-BDE2-584FB7EDF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070" t="33070" r="3838" b="14172"/>
          <a:stretch>
            <a:fillRect/>
          </a:stretch>
        </p:blipFill>
        <p:spPr bwMode="auto">
          <a:xfrm>
            <a:off x="482600" y="1968500"/>
            <a:ext cx="7689850" cy="401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l="33070" t="33070" r="3838" b="1417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>
            <a:extLst>
              <a:ext uri="{FF2B5EF4-FFF2-40B4-BE49-F238E27FC236}">
                <a16:creationId xmlns:a16="http://schemas.microsoft.com/office/drawing/2014/main" xmlns="" id="{5715550E-958B-40B5-A110-BFA075871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pl-PL" altLang="pl-PL" sz="3000">
                <a:solidFill>
                  <a:srgbClr val="575F6D"/>
                </a:solidFill>
              </a:rPr>
              <a:t>WYDATKI Z PODZIAŁEM NA WYDATKI BIEŻĄCE I MAJĄTKOWE </a:t>
            </a:r>
          </a:p>
        </p:txBody>
      </p:sp>
      <p:graphicFrame>
        <p:nvGraphicFramePr>
          <p:cNvPr id="21506" name="Group 2">
            <a:extLst>
              <a:ext uri="{FF2B5EF4-FFF2-40B4-BE49-F238E27FC236}">
                <a16:creationId xmlns:a16="http://schemas.microsoft.com/office/drawing/2014/main" xmlns="" id="{EB3C80AB-7A9E-4A27-9252-676C43B150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56470171"/>
              </p:ext>
            </p:extLst>
          </p:nvPr>
        </p:nvGraphicFramePr>
        <p:xfrm>
          <a:off x="1103313" y="1822450"/>
          <a:ext cx="6102350" cy="1256640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3324839529"/>
                    </a:ext>
                  </a:extLst>
                </a:gridCol>
                <a:gridCol w="3054350">
                  <a:extLst>
                    <a:ext uri="{9D8B030D-6E8A-4147-A177-3AD203B41FA5}">
                      <a16:colId xmlns:a16="http://schemas.microsoft.com/office/drawing/2014/main" xmlns="" val="2532778957"/>
                    </a:ext>
                  </a:extLst>
                </a:gridCol>
              </a:tblGrid>
              <a:tr h="276225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Wydatki ogółem</a:t>
                      </a:r>
                    </a:p>
                  </a:txBody>
                  <a:tcPr marL="9360" marR="9360" marT="936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863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201 154 735,11</a:t>
                      </a:r>
                    </a:p>
                  </a:txBody>
                  <a:tcPr marL="9360" marR="9360" marT="936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86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09498986"/>
                  </a:ext>
                </a:extLst>
              </a:tr>
              <a:tr h="276225">
                <a:tc gridSpan="2"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w tym:</a:t>
                      </a:r>
                    </a:p>
                  </a:txBody>
                  <a:tcPr marL="9360" marR="9360" marT="936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17556938"/>
                  </a:ext>
                </a:extLst>
              </a:tr>
              <a:tr h="276225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wydatki bieżące</a:t>
                      </a:r>
                    </a:p>
                  </a:txBody>
                  <a:tcPr marL="9360" marR="9360" marT="936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154 844 904,71</a:t>
                      </a:r>
                    </a:p>
                  </a:txBody>
                  <a:tcPr marL="9360" marR="9360" marT="936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55976251"/>
                  </a:ext>
                </a:extLst>
              </a:tr>
              <a:tr h="276225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wydatki majątkowe</a:t>
                      </a:r>
                    </a:p>
                  </a:txBody>
                  <a:tcPr marL="9360" marR="9360" marT="936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46 309 830,40</a:t>
                      </a:r>
                    </a:p>
                  </a:txBody>
                  <a:tcPr marL="9360" marR="9360" marT="936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19700601"/>
                  </a:ext>
                </a:extLst>
              </a:tr>
            </a:tbl>
          </a:graphicData>
        </a:graphic>
      </p:graphicFrame>
      <p:pic>
        <p:nvPicPr>
          <p:cNvPr id="21535" name="Picture 31">
            <a:extLst>
              <a:ext uri="{FF2B5EF4-FFF2-40B4-BE49-F238E27FC236}">
                <a16:creationId xmlns:a16="http://schemas.microsoft.com/office/drawing/2014/main" xmlns="" id="{FB945ACE-5EB6-4528-ABF3-4DAE954CD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165" t="32126" r="21260" b="15117"/>
          <a:stretch>
            <a:fillRect/>
          </a:stretch>
        </p:blipFill>
        <p:spPr bwMode="auto">
          <a:xfrm>
            <a:off x="1651000" y="3063875"/>
            <a:ext cx="5156200" cy="329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l="27165" t="32126" r="21260" b="1511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>
            <a:extLst>
              <a:ext uri="{FF2B5EF4-FFF2-40B4-BE49-F238E27FC236}">
                <a16:creationId xmlns:a16="http://schemas.microsoft.com/office/drawing/2014/main" xmlns="" id="{0F0E8DBE-EE5D-4CFA-A3C6-D5BB673D5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088" y="215900"/>
            <a:ext cx="74676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pl-PL" altLang="pl-PL" sz="3000">
                <a:solidFill>
                  <a:srgbClr val="575F6D"/>
                </a:solidFill>
              </a:rPr>
              <a:t>WYDATKI  WEDŁUG  DZIAŁÓW CZ.1</a:t>
            </a:r>
          </a:p>
        </p:txBody>
      </p:sp>
      <p:graphicFrame>
        <p:nvGraphicFramePr>
          <p:cNvPr id="22530" name="Group 2">
            <a:extLst>
              <a:ext uri="{FF2B5EF4-FFF2-40B4-BE49-F238E27FC236}">
                <a16:creationId xmlns:a16="http://schemas.microsoft.com/office/drawing/2014/main" xmlns="" id="{AE008AF0-853D-4415-896F-23FBF0DEDF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93019656"/>
              </p:ext>
            </p:extLst>
          </p:nvPr>
        </p:nvGraphicFramePr>
        <p:xfrm>
          <a:off x="1139825" y="909638"/>
          <a:ext cx="6099175" cy="5838829"/>
        </p:xfrm>
        <a:graphic>
          <a:graphicData uri="http://schemas.openxmlformats.org/drawingml/2006/table">
            <a:tbl>
              <a:tblPr/>
              <a:tblGrid>
                <a:gridCol w="820738">
                  <a:extLst>
                    <a:ext uri="{9D8B030D-6E8A-4147-A177-3AD203B41FA5}">
                      <a16:colId xmlns:a16="http://schemas.microsoft.com/office/drawing/2014/main" xmlns="" val="1993042861"/>
                    </a:ext>
                  </a:extLst>
                </a:gridCol>
                <a:gridCol w="2632075">
                  <a:extLst>
                    <a:ext uri="{9D8B030D-6E8A-4147-A177-3AD203B41FA5}">
                      <a16:colId xmlns:a16="http://schemas.microsoft.com/office/drawing/2014/main" xmlns="" val="1677514480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xmlns="" val="121122153"/>
                    </a:ext>
                  </a:extLst>
                </a:gridCol>
                <a:gridCol w="1185862">
                  <a:extLst>
                    <a:ext uri="{9D8B030D-6E8A-4147-A177-3AD203B41FA5}">
                      <a16:colId xmlns:a16="http://schemas.microsoft.com/office/drawing/2014/main" xmlns="" val="498682006"/>
                    </a:ext>
                  </a:extLst>
                </a:gridCol>
              </a:tblGrid>
              <a:tr h="354013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dział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863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treść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863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kwota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863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 %  ogółem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86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66805988"/>
                  </a:ext>
                </a:extLst>
              </a:tr>
              <a:tr h="350838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010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Rolnictwo i łowiectwo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412 542,17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0,21%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4570376"/>
                  </a:ext>
                </a:extLst>
              </a:tr>
              <a:tr h="354013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600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Transport i łączność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30 903 246,76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15,36%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3681267"/>
                  </a:ext>
                </a:extLst>
              </a:tr>
              <a:tr h="352425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630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Turystyka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266 998,00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0,13%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74685551"/>
                  </a:ext>
                </a:extLst>
              </a:tr>
              <a:tr h="354013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700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Gospodarka mieszkaniowa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5 241 000,00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2,61%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22686309"/>
                  </a:ext>
                </a:extLst>
              </a:tr>
              <a:tr h="354013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710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Działalność usługowa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260 000,00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0,13%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3577219"/>
                  </a:ext>
                </a:extLst>
              </a:tr>
              <a:tr h="352425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750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Administracja publiczna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12 554 808,78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6,24%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43195416"/>
                  </a:ext>
                </a:extLst>
              </a:tr>
              <a:tr h="627063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751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Urzędy naczelnych organów władzy państwowej, kontroli i ochrony prawa oraz sądownictwa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6 330,00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0,00%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31415453"/>
                  </a:ext>
                </a:extLst>
              </a:tr>
              <a:tr h="419100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754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Bezpieczeństwo publiczne i ochrona przeciwpożarowa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2 442 635,91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1,21%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35441412"/>
                  </a:ext>
                </a:extLst>
              </a:tr>
              <a:tr h="352425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757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Obsługa długu publicznego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1 102 500,00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0,55%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16188421"/>
                  </a:ext>
                </a:extLst>
              </a:tr>
              <a:tr h="354013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758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Różne rozliczenia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1 417 367,11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0,70%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81240268"/>
                  </a:ext>
                </a:extLst>
              </a:tr>
              <a:tr h="352425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801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Oświata i wychowanie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51 421 305,24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25,56%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96430179"/>
                  </a:ext>
                </a:extLst>
              </a:tr>
              <a:tr h="354013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851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Ochrona zdrowia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640 975,00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0,32%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32915480"/>
                  </a:ext>
                </a:extLst>
              </a:tr>
              <a:tr h="354013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852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Pomoc społeczna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3 911 255,00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1,94%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51299769"/>
                  </a:ext>
                </a:extLst>
              </a:tr>
              <a:tr h="419100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853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Pozostałe zadania w zakresie polityki społecznej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325 838,00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0,16%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6953041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>
            <a:extLst>
              <a:ext uri="{FF2B5EF4-FFF2-40B4-BE49-F238E27FC236}">
                <a16:creationId xmlns:a16="http://schemas.microsoft.com/office/drawing/2014/main" xmlns="" id="{E3ABDCCE-B750-4789-B056-1C3CF0C54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7467600" cy="59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pl-PL" altLang="pl-PL" sz="3000">
                <a:solidFill>
                  <a:srgbClr val="575F6D"/>
                </a:solidFill>
              </a:rPr>
              <a:t>WYDATKI  WEDŁUG  DZIAŁÓW CZ.2</a:t>
            </a:r>
          </a:p>
        </p:txBody>
      </p:sp>
      <p:graphicFrame>
        <p:nvGraphicFramePr>
          <p:cNvPr id="23554" name="Group 2">
            <a:extLst>
              <a:ext uri="{FF2B5EF4-FFF2-40B4-BE49-F238E27FC236}">
                <a16:creationId xmlns:a16="http://schemas.microsoft.com/office/drawing/2014/main" xmlns="" id="{F593622F-683D-4E9A-9262-895B8DB045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88526539"/>
              </p:ext>
            </p:extLst>
          </p:nvPr>
        </p:nvGraphicFramePr>
        <p:xfrm>
          <a:off x="1212850" y="2224088"/>
          <a:ext cx="6099175" cy="2363789"/>
        </p:xfrm>
        <a:graphic>
          <a:graphicData uri="http://schemas.openxmlformats.org/drawingml/2006/table">
            <a:tbl>
              <a:tblPr/>
              <a:tblGrid>
                <a:gridCol w="601663">
                  <a:extLst>
                    <a:ext uri="{9D8B030D-6E8A-4147-A177-3AD203B41FA5}">
                      <a16:colId xmlns:a16="http://schemas.microsoft.com/office/drawing/2014/main" xmlns="" val="1144479451"/>
                    </a:ext>
                  </a:extLst>
                </a:gridCol>
                <a:gridCol w="2814637">
                  <a:extLst>
                    <a:ext uri="{9D8B030D-6E8A-4147-A177-3AD203B41FA5}">
                      <a16:colId xmlns:a16="http://schemas.microsoft.com/office/drawing/2014/main" xmlns="" val="711832133"/>
                    </a:ext>
                  </a:extLst>
                </a:gridCol>
                <a:gridCol w="1679575">
                  <a:extLst>
                    <a:ext uri="{9D8B030D-6E8A-4147-A177-3AD203B41FA5}">
                      <a16:colId xmlns:a16="http://schemas.microsoft.com/office/drawing/2014/main" xmlns="" val="2724068955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xmlns="" val="1911776250"/>
                    </a:ext>
                  </a:extLst>
                </a:gridCol>
              </a:tblGrid>
              <a:tr h="363538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854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863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Edukacyjna opieka wychowawcza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863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2 556 122,22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863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1,27%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86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06216715"/>
                  </a:ext>
                </a:extLst>
              </a:tr>
              <a:tr h="361950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855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Rodzina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52 133 137,00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25,92%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0165353"/>
                  </a:ext>
                </a:extLst>
              </a:tr>
              <a:tr h="419100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900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Gospodarka komunalna i ochrona środowiska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24 378 507,54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12,12%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63322804"/>
                  </a:ext>
                </a:extLst>
              </a:tr>
              <a:tr h="361950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921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Kultura i ochrona dziedzictwa narodowego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5 369 792,68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2,67%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78844683"/>
                  </a:ext>
                </a:extLst>
              </a:tr>
              <a:tr h="363538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926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Kultura fizyczna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5 810 373,70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2,89%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98146606"/>
                  </a:ext>
                </a:extLst>
              </a:tr>
              <a:tr h="360363">
                <a:tc gridSpan="2"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Razem: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201 154 735,11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100,00%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774464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9FD18302-BD2C-4796-AFDB-755FFD08AB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3965" t="3677" r="3991" b="4052"/>
          <a:stretch/>
        </p:blipFill>
        <p:spPr>
          <a:xfrm>
            <a:off x="1691680" y="99688"/>
            <a:ext cx="7029762" cy="6569672"/>
          </a:xfrm>
          <a:prstGeom prst="rect">
            <a:avLst/>
          </a:prstGeom>
        </p:spPr>
      </p:pic>
      <p:pic>
        <p:nvPicPr>
          <p:cNvPr id="24578" name="Picture 2">
            <a:extLst>
              <a:ext uri="{FF2B5EF4-FFF2-40B4-BE49-F238E27FC236}">
                <a16:creationId xmlns:a16="http://schemas.microsoft.com/office/drawing/2014/main" xmlns="" id="{BC5B1DED-D32C-4D98-811B-5E3A58277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3779912" cy="774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>
            <a:extLst>
              <a:ext uri="{FF2B5EF4-FFF2-40B4-BE49-F238E27FC236}">
                <a16:creationId xmlns:a16="http://schemas.microsoft.com/office/drawing/2014/main" xmlns="" id="{5F0094E7-55C2-4E86-AD31-6079077D0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pl-PL" altLang="pl-PL" sz="3000">
                <a:solidFill>
                  <a:srgbClr val="575F6D"/>
                </a:solidFill>
              </a:rPr>
              <a:t>STRUKTURA WYDATKÓW MAJĄTKOWYCH   </a:t>
            </a:r>
            <a:br>
              <a:rPr lang="pl-PL" altLang="pl-PL" sz="3000">
                <a:solidFill>
                  <a:srgbClr val="575F6D"/>
                </a:solidFill>
              </a:rPr>
            </a:br>
            <a:r>
              <a:rPr lang="pl-PL" altLang="pl-PL" sz="3000">
                <a:solidFill>
                  <a:srgbClr val="575F6D"/>
                </a:solidFill>
              </a:rPr>
              <a:t>                             </a:t>
            </a:r>
          </a:p>
        </p:txBody>
      </p:sp>
      <p:graphicFrame>
        <p:nvGraphicFramePr>
          <p:cNvPr id="25602" name="Group 2">
            <a:extLst>
              <a:ext uri="{FF2B5EF4-FFF2-40B4-BE49-F238E27FC236}">
                <a16:creationId xmlns:a16="http://schemas.microsoft.com/office/drawing/2014/main" xmlns="" id="{0386CB9F-31F6-41D5-9432-821C90AC6C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33811901"/>
              </p:ext>
            </p:extLst>
          </p:nvPr>
        </p:nvGraphicFramePr>
        <p:xfrm>
          <a:off x="1322388" y="1858963"/>
          <a:ext cx="6097587" cy="4475570"/>
        </p:xfrm>
        <a:graphic>
          <a:graphicData uri="http://schemas.openxmlformats.org/drawingml/2006/table">
            <a:tbl>
              <a:tblPr/>
              <a:tblGrid>
                <a:gridCol w="3414712">
                  <a:extLst>
                    <a:ext uri="{9D8B030D-6E8A-4147-A177-3AD203B41FA5}">
                      <a16:colId xmlns:a16="http://schemas.microsoft.com/office/drawing/2014/main" xmlns="" val="4198436380"/>
                    </a:ext>
                  </a:extLst>
                </a:gridCol>
                <a:gridCol w="2682875">
                  <a:extLst>
                    <a:ext uri="{9D8B030D-6E8A-4147-A177-3AD203B41FA5}">
                      <a16:colId xmlns:a16="http://schemas.microsoft.com/office/drawing/2014/main" xmlns="" val="3304952618"/>
                    </a:ext>
                  </a:extLst>
                </a:gridCol>
              </a:tblGrid>
              <a:tr h="365125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drogi</a:t>
                      </a:r>
                    </a:p>
                  </a:txBody>
                  <a:tcPr marL="9360" marR="9360" marT="936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863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25 718 700,76</a:t>
                      </a:r>
                    </a:p>
                  </a:txBody>
                  <a:tcPr marL="9360" marR="9360" marT="936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86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93467431"/>
                  </a:ext>
                </a:extLst>
              </a:tr>
              <a:tr h="365125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zbiornik wód deszczowych, wodociągi i kanalizacja</a:t>
                      </a:r>
                    </a:p>
                  </a:txBody>
                  <a:tcPr marL="9360" marR="9360" marT="936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9 080 000,00</a:t>
                      </a:r>
                    </a:p>
                  </a:txBody>
                  <a:tcPr marL="9360" marR="9360" marT="936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41694885"/>
                  </a:ext>
                </a:extLst>
              </a:tr>
              <a:tr h="368300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obiekty na cele społeczne i kulturalne</a:t>
                      </a:r>
                    </a:p>
                  </a:txBody>
                  <a:tcPr marL="9360" marR="9360" marT="936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4 263 279,43</a:t>
                      </a:r>
                    </a:p>
                  </a:txBody>
                  <a:tcPr marL="9360" marR="9360" marT="936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6063259"/>
                  </a:ext>
                </a:extLst>
              </a:tr>
              <a:tr h="365125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wykupy gruntów</a:t>
                      </a:r>
                    </a:p>
                  </a:txBody>
                  <a:tcPr marL="9360" marR="9360" marT="936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800 000,00</a:t>
                      </a:r>
                    </a:p>
                  </a:txBody>
                  <a:tcPr marL="9360" marR="9360" marT="936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80622490"/>
                  </a:ext>
                </a:extLst>
              </a:tr>
              <a:tr h="428625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modernizacja sprzętu informatycznego i </a:t>
                      </a:r>
                      <a:r>
                        <a:rPr kumimoji="0" lang="pl-PL" altLang="pl-PL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monitring</a:t>
                      </a: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 miejski</a:t>
                      </a:r>
                    </a:p>
                  </a:txBody>
                  <a:tcPr marL="9360" marR="9360" marT="936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492 000,00</a:t>
                      </a:r>
                    </a:p>
                  </a:txBody>
                  <a:tcPr marL="9360" marR="9360" marT="936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30732865"/>
                  </a:ext>
                </a:extLst>
              </a:tr>
              <a:tr h="366713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oświata</a:t>
                      </a:r>
                    </a:p>
                  </a:txBody>
                  <a:tcPr marL="9360" marR="9360" marT="936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1 172 266,01</a:t>
                      </a:r>
                    </a:p>
                  </a:txBody>
                  <a:tcPr marL="9360" marR="9360" marT="936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3132945"/>
                  </a:ext>
                </a:extLst>
              </a:tr>
              <a:tr h="365125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zieleń miejska</a:t>
                      </a:r>
                    </a:p>
                  </a:txBody>
                  <a:tcPr marL="9360" marR="9360" marT="936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23 000,00</a:t>
                      </a:r>
                    </a:p>
                  </a:txBody>
                  <a:tcPr marL="9360" marR="9360" marT="936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8678905"/>
                  </a:ext>
                </a:extLst>
              </a:tr>
              <a:tr h="368300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oświetlenie uliczne</a:t>
                      </a:r>
                    </a:p>
                  </a:txBody>
                  <a:tcPr marL="9360" marR="9360" marT="936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392 108,00</a:t>
                      </a:r>
                    </a:p>
                  </a:txBody>
                  <a:tcPr marL="9360" marR="9360" marT="936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66659617"/>
                  </a:ext>
                </a:extLst>
              </a:tr>
              <a:tr h="365125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parki i place zabaw</a:t>
                      </a:r>
                    </a:p>
                  </a:txBody>
                  <a:tcPr marL="9360" marR="9360" marT="936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1 580 822,50</a:t>
                      </a:r>
                    </a:p>
                  </a:txBody>
                  <a:tcPr marL="9360" marR="9360" marT="936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7618882"/>
                  </a:ext>
                </a:extLst>
              </a:tr>
              <a:tr h="368300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modernizacja systemów grzewczych</a:t>
                      </a:r>
                    </a:p>
                  </a:txBody>
                  <a:tcPr marL="9360" marR="9360" marT="936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200 000,00</a:t>
                      </a:r>
                    </a:p>
                  </a:txBody>
                  <a:tcPr marL="9360" marR="9360" marT="936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52419743"/>
                  </a:ext>
                </a:extLst>
              </a:tr>
              <a:tr h="365125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obiekty sportowe</a:t>
                      </a:r>
                    </a:p>
                  </a:txBody>
                  <a:tcPr marL="9360" marR="9360" marT="936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2 587 653,70</a:t>
                      </a:r>
                    </a:p>
                  </a:txBody>
                  <a:tcPr marL="9360" marR="9360" marT="936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53187633"/>
                  </a:ext>
                </a:extLst>
              </a:tr>
              <a:tr h="363538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Razem</a:t>
                      </a:r>
                    </a:p>
                  </a:txBody>
                  <a:tcPr marL="9360" marR="9360" marT="936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46 309 830,40</a:t>
                      </a:r>
                    </a:p>
                  </a:txBody>
                  <a:tcPr marL="9360" marR="9360" marT="936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0671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>
            <a:extLst>
              <a:ext uri="{FF2B5EF4-FFF2-40B4-BE49-F238E27FC236}">
                <a16:creationId xmlns:a16="http://schemas.microsoft.com/office/drawing/2014/main" xmlns="" id="{B4A1D354-ED2E-4D1F-8253-3C535108FF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7467600" cy="81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pl-PL" altLang="pl-PL" sz="3000">
                <a:solidFill>
                  <a:srgbClr val="575F6D"/>
                </a:solidFill>
              </a:rPr>
              <a:t>STRUKTURA WYDATKÓW MAJĄTKOWYCH</a:t>
            </a:r>
          </a:p>
        </p:txBody>
      </p:sp>
      <p:pic>
        <p:nvPicPr>
          <p:cNvPr id="26626" name="Picture 2">
            <a:extLst>
              <a:ext uri="{FF2B5EF4-FFF2-40B4-BE49-F238E27FC236}">
                <a16:creationId xmlns:a16="http://schemas.microsoft.com/office/drawing/2014/main" xmlns="" id="{7A5F9D88-DBBA-41D4-8D16-FCE625F14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098" t="27402" r="34251" b="11337"/>
          <a:stretch>
            <a:fillRect/>
          </a:stretch>
        </p:blipFill>
        <p:spPr bwMode="auto">
          <a:xfrm>
            <a:off x="1536700" y="1347788"/>
            <a:ext cx="5681663" cy="535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l="25098" t="27402" r="34251" b="1133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>
            <a:extLst>
              <a:ext uri="{FF2B5EF4-FFF2-40B4-BE49-F238E27FC236}">
                <a16:creationId xmlns:a16="http://schemas.microsoft.com/office/drawing/2014/main" xmlns="" id="{19A3450D-429D-43D2-B5AD-2375D7DE3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4688" y="2078038"/>
            <a:ext cx="46085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pl-PL" altLang="pl-PL" sz="7200">
                <a:solidFill>
                  <a:srgbClr val="575F6D"/>
                </a:solidFill>
              </a:rPr>
              <a:t>KONIEC</a:t>
            </a:r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xmlns="" id="{F3FDCBA6-C34E-465F-BA40-820BDA30C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8863" y="3867150"/>
            <a:ext cx="37592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pl-PL" altLang="pl-PL" sz="2800"/>
              <a:t>Dziękujemy za uwagę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>
            <a:extLst>
              <a:ext uri="{FF2B5EF4-FFF2-40B4-BE49-F238E27FC236}">
                <a16:creationId xmlns:a16="http://schemas.microsoft.com/office/drawing/2014/main" xmlns="" id="{E0D099D8-C374-408A-A427-92BA99F9E4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pl-PL" altLang="pl-PL" sz="3000">
                <a:solidFill>
                  <a:srgbClr val="575F6D"/>
                </a:solidFill>
              </a:rPr>
              <a:t>STRUKTURA DOCHODÓW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xmlns="" id="{AEC82779-4D75-46E5-B23E-834DE50BD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850" y="1597025"/>
            <a:ext cx="7480300" cy="488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>
            <a:extLst>
              <a:ext uri="{FF2B5EF4-FFF2-40B4-BE49-F238E27FC236}">
                <a16:creationId xmlns:a16="http://schemas.microsoft.com/office/drawing/2014/main" xmlns="" id="{44B443D7-C3C3-4A64-A558-76341B952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pl-PL" altLang="pl-PL" sz="3000">
                <a:solidFill>
                  <a:srgbClr val="575F6D"/>
                </a:solidFill>
              </a:rPr>
              <a:t>DOCHODY WEDŁUG DZIAŁÓW</a:t>
            </a:r>
          </a:p>
        </p:txBody>
      </p:sp>
      <p:graphicFrame>
        <p:nvGraphicFramePr>
          <p:cNvPr id="11266" name="Group 2">
            <a:extLst>
              <a:ext uri="{FF2B5EF4-FFF2-40B4-BE49-F238E27FC236}">
                <a16:creationId xmlns:a16="http://schemas.microsoft.com/office/drawing/2014/main" xmlns="" id="{3C64F6E1-0FD5-413B-AFA0-98043690CF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86507147"/>
              </p:ext>
            </p:extLst>
          </p:nvPr>
        </p:nvGraphicFramePr>
        <p:xfrm>
          <a:off x="457200" y="1600200"/>
          <a:ext cx="7473950" cy="5035551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434388322"/>
                    </a:ext>
                  </a:extLst>
                </a:gridCol>
                <a:gridCol w="4606925">
                  <a:extLst>
                    <a:ext uri="{9D8B030D-6E8A-4147-A177-3AD203B41FA5}">
                      <a16:colId xmlns:a16="http://schemas.microsoft.com/office/drawing/2014/main" xmlns="" val="3126151098"/>
                    </a:ext>
                  </a:extLst>
                </a:gridCol>
                <a:gridCol w="1204913">
                  <a:extLst>
                    <a:ext uri="{9D8B030D-6E8A-4147-A177-3AD203B41FA5}">
                      <a16:colId xmlns:a16="http://schemas.microsoft.com/office/drawing/2014/main" xmlns="" val="3711857683"/>
                    </a:ext>
                  </a:extLst>
                </a:gridCol>
                <a:gridCol w="1052512">
                  <a:extLst>
                    <a:ext uri="{9D8B030D-6E8A-4147-A177-3AD203B41FA5}">
                      <a16:colId xmlns:a16="http://schemas.microsoft.com/office/drawing/2014/main" xmlns="" val="3065059259"/>
                    </a:ext>
                  </a:extLst>
                </a:gridCol>
              </a:tblGrid>
              <a:tr h="269875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dział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863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treść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863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kwota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863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ts val="36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w %</a:t>
                      </a:r>
                    </a:p>
                  </a:txBody>
                  <a:tcPr marL="0" marR="0" marT="0" marB="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86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97115502"/>
                  </a:ext>
                </a:extLst>
              </a:tr>
              <a:tr h="279400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020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Leśnictwo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10 000,00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0,0053%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6840799"/>
                  </a:ext>
                </a:extLst>
              </a:tr>
              <a:tr h="279400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600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Transport i łączność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11 614 067,25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6,0996%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11629593"/>
                  </a:ext>
                </a:extLst>
              </a:tr>
              <a:tr h="279400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700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Gospodarka mieszkaniowa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5 044 984,00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2,6496%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72303817"/>
                  </a:ext>
                </a:extLst>
              </a:tr>
              <a:tr h="279400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750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Administracja publiczna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177 923,00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0,0934%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89377561"/>
                  </a:ext>
                </a:extLst>
              </a:tr>
              <a:tr h="419100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751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Urzędy naczelnych organów władzy państwowej, kontroli i ochrony prawa oraz sądownictwa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6 330,00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0,0033%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01771722"/>
                  </a:ext>
                </a:extLst>
              </a:tr>
              <a:tr h="279400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754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Bezpieczeństwo publiczne i ochrona przeciwpożarowa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20 000,00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0,0105%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6631877"/>
                  </a:ext>
                </a:extLst>
              </a:tr>
              <a:tr h="627063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756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Dochody od osób prawnych, od osób fizycznych i od innych jednostek nieposiadających osobowości prawnej oraz wydatki związane z ich poborem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76 554 608,00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40,2056%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6768330"/>
                  </a:ext>
                </a:extLst>
              </a:tr>
              <a:tr h="279400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758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Różne rozliczenia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26 827 258,00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14,0894%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41157983"/>
                  </a:ext>
                </a:extLst>
              </a:tr>
              <a:tr h="279400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801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Oświata i wychowanie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629 359,22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0,3305%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80264403"/>
                  </a:ext>
                </a:extLst>
              </a:tr>
              <a:tr h="279400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852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Pomoc społeczna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881 153,00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0,4628%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26373908"/>
                  </a:ext>
                </a:extLst>
              </a:tr>
              <a:tr h="279400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855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Rodzina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51 391 758,00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26,9903%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1512586"/>
                  </a:ext>
                </a:extLst>
              </a:tr>
              <a:tr h="279400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900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Gospodarka komunalna i ochrona środowiska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16 442 556,94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8,6354%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04507350"/>
                  </a:ext>
                </a:extLst>
              </a:tr>
              <a:tr h="277813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921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Kultura i ochrona dziedzictwa narodowego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508 007,00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0,2668%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09029469"/>
                  </a:ext>
                </a:extLst>
              </a:tr>
              <a:tr h="279400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926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Kultura fizyczna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300 000,00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0,1576%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78013495"/>
                  </a:ext>
                </a:extLst>
              </a:tr>
              <a:tr h="271463">
                <a:tc gridSpan="2"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Razem: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190 408 004,41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100,0000%</a:t>
                      </a:r>
                    </a:p>
                  </a:txBody>
                  <a:tcPr marL="0" marR="0" marT="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2002917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>
            <a:extLst>
              <a:ext uri="{FF2B5EF4-FFF2-40B4-BE49-F238E27FC236}">
                <a16:creationId xmlns:a16="http://schemas.microsoft.com/office/drawing/2014/main" xmlns="" id="{87C22A9A-9652-4933-B82E-00A7A0F08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pl-PL" altLang="pl-PL" sz="3000">
                <a:solidFill>
                  <a:srgbClr val="575F6D"/>
                </a:solidFill>
              </a:rPr>
              <a:t>DOCHODY WG. DZIAŁÓW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xmlns="" id="{06C9B3DB-5294-4021-A3F0-76A6A666A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88" y="1487488"/>
            <a:ext cx="8010525" cy="537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>
            <a:extLst>
              <a:ext uri="{FF2B5EF4-FFF2-40B4-BE49-F238E27FC236}">
                <a16:creationId xmlns:a16="http://schemas.microsoft.com/office/drawing/2014/main" xmlns="" id="{973D15CC-92F4-4B19-9F4F-EFAE3B809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pl-PL" altLang="pl-PL" sz="3000">
                <a:solidFill>
                  <a:srgbClr val="575F6D"/>
                </a:solidFill>
              </a:rPr>
              <a:t>DOCHODY PODATKOWE   </a:t>
            </a:r>
          </a:p>
        </p:txBody>
      </p:sp>
      <p:graphicFrame>
        <p:nvGraphicFramePr>
          <p:cNvPr id="13314" name="Group 2">
            <a:extLst>
              <a:ext uri="{FF2B5EF4-FFF2-40B4-BE49-F238E27FC236}">
                <a16:creationId xmlns:a16="http://schemas.microsoft.com/office/drawing/2014/main" xmlns="" id="{2EA408C1-82DF-4AC1-A9FC-C48813A97C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62412893"/>
              </p:ext>
            </p:extLst>
          </p:nvPr>
        </p:nvGraphicFramePr>
        <p:xfrm>
          <a:off x="457200" y="1600200"/>
          <a:ext cx="7473950" cy="5041904"/>
        </p:xfrm>
        <a:graphic>
          <a:graphicData uri="http://schemas.openxmlformats.org/drawingml/2006/table">
            <a:tbl>
              <a:tblPr/>
              <a:tblGrid>
                <a:gridCol w="6348413">
                  <a:extLst>
                    <a:ext uri="{9D8B030D-6E8A-4147-A177-3AD203B41FA5}">
                      <a16:colId xmlns:a16="http://schemas.microsoft.com/office/drawing/2014/main" xmlns="" val="2725879722"/>
                    </a:ext>
                  </a:extLst>
                </a:gridCol>
                <a:gridCol w="1125537">
                  <a:extLst>
                    <a:ext uri="{9D8B030D-6E8A-4147-A177-3AD203B41FA5}">
                      <a16:colId xmlns:a16="http://schemas.microsoft.com/office/drawing/2014/main" xmlns="" val="539022019"/>
                    </a:ext>
                  </a:extLst>
                </a:gridCol>
              </a:tblGrid>
              <a:tr h="279400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karta podatkowa</a:t>
                      </a:r>
                    </a:p>
                  </a:txBody>
                  <a:tcPr marL="9360" marR="9360" marT="936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863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62 000,00</a:t>
                      </a:r>
                    </a:p>
                  </a:txBody>
                  <a:tcPr marL="9360" marR="9360" marT="936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86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1640038"/>
                  </a:ext>
                </a:extLst>
              </a:tr>
              <a:tr h="280988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podatek od nieruchomości</a:t>
                      </a:r>
                    </a:p>
                  </a:txBody>
                  <a:tcPr marL="9360" marR="9360" marT="936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24 045 816,00</a:t>
                      </a:r>
                    </a:p>
                  </a:txBody>
                  <a:tcPr marL="9360" marR="9360" marT="936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7580471"/>
                  </a:ext>
                </a:extLst>
              </a:tr>
              <a:tr h="279400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podatek rolny</a:t>
                      </a:r>
                    </a:p>
                  </a:txBody>
                  <a:tcPr marL="9360" marR="9360" marT="936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291 250,00</a:t>
                      </a:r>
                    </a:p>
                  </a:txBody>
                  <a:tcPr marL="9360" marR="9360" marT="936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4487326"/>
                  </a:ext>
                </a:extLst>
              </a:tr>
              <a:tr h="280988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podatek leśny</a:t>
                      </a:r>
                    </a:p>
                  </a:txBody>
                  <a:tcPr marL="9360" marR="9360" marT="936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209 907,00</a:t>
                      </a:r>
                    </a:p>
                  </a:txBody>
                  <a:tcPr marL="9360" marR="9360" marT="936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9134723"/>
                  </a:ext>
                </a:extLst>
              </a:tr>
              <a:tr h="279400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podatek od środków transportowych</a:t>
                      </a:r>
                    </a:p>
                  </a:txBody>
                  <a:tcPr marL="9360" marR="9360" marT="936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715 100,00</a:t>
                      </a:r>
                    </a:p>
                  </a:txBody>
                  <a:tcPr marL="9360" marR="9360" marT="936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048772"/>
                  </a:ext>
                </a:extLst>
              </a:tr>
              <a:tr h="280988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podatek od czynności cywilnoprawnych</a:t>
                      </a:r>
                    </a:p>
                  </a:txBody>
                  <a:tcPr marL="9360" marR="9360" marT="936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2 105 000,00</a:t>
                      </a:r>
                    </a:p>
                  </a:txBody>
                  <a:tcPr marL="9360" marR="9360" marT="936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81786136"/>
                  </a:ext>
                </a:extLst>
              </a:tr>
              <a:tr h="279400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podatek od spadków i darowizn</a:t>
                      </a:r>
                    </a:p>
                  </a:txBody>
                  <a:tcPr marL="9360" marR="9360" marT="936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150 000,00</a:t>
                      </a:r>
                    </a:p>
                  </a:txBody>
                  <a:tcPr marL="9360" marR="9360" marT="936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39666604"/>
                  </a:ext>
                </a:extLst>
              </a:tr>
              <a:tr h="280988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opłata targowa</a:t>
                      </a:r>
                    </a:p>
                  </a:txBody>
                  <a:tcPr marL="9360" marR="9360" marT="936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252 000,00</a:t>
                      </a:r>
                    </a:p>
                  </a:txBody>
                  <a:tcPr marL="9360" marR="9360" marT="936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87102928"/>
                  </a:ext>
                </a:extLst>
              </a:tr>
              <a:tr h="279400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wpływy z kosztów egzekucyjnych, opłaty komorniczej i kosztów upomnień</a:t>
                      </a:r>
                    </a:p>
                  </a:txBody>
                  <a:tcPr marL="9360" marR="9360" marT="936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39 500,00</a:t>
                      </a:r>
                    </a:p>
                  </a:txBody>
                  <a:tcPr marL="9360" marR="9360" marT="936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81159512"/>
                  </a:ext>
                </a:extLst>
              </a:tr>
              <a:tr h="279400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wpływy z odsetek od nieterminowych wpłat z tytułu podatków i opłat</a:t>
                      </a:r>
                    </a:p>
                  </a:txBody>
                  <a:tcPr marL="9360" marR="9360" marT="936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68 000,00</a:t>
                      </a:r>
                    </a:p>
                  </a:txBody>
                  <a:tcPr marL="9360" marR="9360" marT="936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0750250"/>
                  </a:ext>
                </a:extLst>
              </a:tr>
              <a:tr h="280988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opłata </a:t>
                      </a:r>
                      <a:r>
                        <a:rPr kumimoji="0" lang="pl-PL" altLang="pl-PL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sakrbowa</a:t>
                      </a:r>
                      <a:endParaRPr kumimoji="0" lang="pl-PL" altLang="pl-PL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zcionka tekstu podstawowego" charset="0"/>
                        <a:ea typeface="Microsoft YaHei" panose="020B0503020204020204" pitchFamily="34" charset="-122"/>
                      </a:endParaRPr>
                    </a:p>
                  </a:txBody>
                  <a:tcPr marL="9360" marR="9360" marT="936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110 000,00</a:t>
                      </a:r>
                    </a:p>
                  </a:txBody>
                  <a:tcPr marL="9360" marR="9360" marT="936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87707093"/>
                  </a:ext>
                </a:extLst>
              </a:tr>
              <a:tr h="279400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opłata eksploatacyjna</a:t>
                      </a:r>
                    </a:p>
                  </a:txBody>
                  <a:tcPr marL="9360" marR="9360" marT="936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141 000,00</a:t>
                      </a:r>
                    </a:p>
                  </a:txBody>
                  <a:tcPr marL="9360" marR="9360" marT="936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80213991"/>
                  </a:ext>
                </a:extLst>
              </a:tr>
              <a:tr h="280988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opłata za sprzedaż napojów alkoholowych</a:t>
                      </a:r>
                    </a:p>
                  </a:txBody>
                  <a:tcPr marL="9360" marR="9360" marT="936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550 000,00</a:t>
                      </a:r>
                    </a:p>
                  </a:txBody>
                  <a:tcPr marL="9360" marR="9360" marT="936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4442125"/>
                  </a:ext>
                </a:extLst>
              </a:tr>
              <a:tr h="279400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wpływy z innych lokalnych opłat </a:t>
                      </a:r>
                    </a:p>
                  </a:txBody>
                  <a:tcPr marL="9360" marR="9360" marT="936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890 000,00</a:t>
                      </a:r>
                    </a:p>
                  </a:txBody>
                  <a:tcPr marL="9360" marR="9360" marT="936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1061564"/>
                  </a:ext>
                </a:extLst>
              </a:tr>
              <a:tr h="280988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wpływy z pozostałych odsetek</a:t>
                      </a:r>
                    </a:p>
                  </a:txBody>
                  <a:tcPr marL="9360" marR="9360" marT="936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12 000,00</a:t>
                      </a:r>
                    </a:p>
                  </a:txBody>
                  <a:tcPr marL="9360" marR="9360" marT="936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45304417"/>
                  </a:ext>
                </a:extLst>
              </a:tr>
              <a:tr h="279400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podatek dochodowy od osób fizycznych</a:t>
                      </a:r>
                    </a:p>
                  </a:txBody>
                  <a:tcPr marL="9360" marR="9360" marT="936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46 053 035,00</a:t>
                      </a:r>
                    </a:p>
                  </a:txBody>
                  <a:tcPr marL="9360" marR="9360" marT="936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30941561"/>
                  </a:ext>
                </a:extLst>
              </a:tr>
              <a:tr h="280988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podatek dochodowy od osób prawnych</a:t>
                      </a:r>
                    </a:p>
                  </a:txBody>
                  <a:tcPr marL="9360" marR="9360" marT="936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860 000,00</a:t>
                      </a:r>
                    </a:p>
                  </a:txBody>
                  <a:tcPr marL="9360" marR="9360" marT="936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63039307"/>
                  </a:ext>
                </a:extLst>
              </a:tr>
              <a:tr h="279400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Razem:</a:t>
                      </a:r>
                    </a:p>
                  </a:txBody>
                  <a:tcPr marL="9360" marR="9360" marT="936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76 554 608,00</a:t>
                      </a:r>
                    </a:p>
                  </a:txBody>
                  <a:tcPr marL="9360" marR="9360" marT="936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8327219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>
            <a:extLst>
              <a:ext uri="{FF2B5EF4-FFF2-40B4-BE49-F238E27FC236}">
                <a16:creationId xmlns:a16="http://schemas.microsoft.com/office/drawing/2014/main" xmlns="" id="{7387FEE2-906F-4545-B8C3-573AE0568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681" t="28819" r="11516" b="10393"/>
          <a:stretch>
            <a:fillRect/>
          </a:stretch>
        </p:blipFill>
        <p:spPr bwMode="auto">
          <a:xfrm>
            <a:off x="360449" y="973219"/>
            <a:ext cx="7562001" cy="5768149"/>
          </a:xfrm>
          <a:prstGeom prst="rect">
            <a:avLst/>
          </a:prstGeom>
          <a:gradFill rotWithShape="0">
            <a:gsLst>
              <a:gs pos="0">
                <a:srgbClr val="FFAE87"/>
              </a:gs>
              <a:gs pos="100000">
                <a:srgbClr val="FFE5D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38" name="Text Box 2">
            <a:extLst>
              <a:ext uri="{FF2B5EF4-FFF2-40B4-BE49-F238E27FC236}">
                <a16:creationId xmlns:a16="http://schemas.microsoft.com/office/drawing/2014/main" xmlns="" id="{17614D2B-02FD-4E0B-B0ED-96FCD1F28F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675" y="361950"/>
            <a:ext cx="7467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pl-PL" altLang="pl-PL" sz="3000">
                <a:solidFill>
                  <a:srgbClr val="575F6D"/>
                </a:solidFill>
              </a:rPr>
              <a:t>DOCHODY PODATKOWE 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1" name="Group 1">
            <a:extLst>
              <a:ext uri="{FF2B5EF4-FFF2-40B4-BE49-F238E27FC236}">
                <a16:creationId xmlns:a16="http://schemas.microsoft.com/office/drawing/2014/main" xmlns="" id="{FD0F5F55-9F95-4DA7-A095-1F70384C4D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80045921"/>
              </p:ext>
            </p:extLst>
          </p:nvPr>
        </p:nvGraphicFramePr>
        <p:xfrm>
          <a:off x="1381125" y="1636713"/>
          <a:ext cx="6210300" cy="3651254"/>
        </p:xfrm>
        <a:graphic>
          <a:graphicData uri="http://schemas.openxmlformats.org/drawingml/2006/table">
            <a:tbl>
              <a:tblPr/>
              <a:tblGrid>
                <a:gridCol w="2068513">
                  <a:extLst>
                    <a:ext uri="{9D8B030D-6E8A-4147-A177-3AD203B41FA5}">
                      <a16:colId xmlns:a16="http://schemas.microsoft.com/office/drawing/2014/main" xmlns="" val="607183017"/>
                    </a:ext>
                  </a:extLst>
                </a:gridCol>
                <a:gridCol w="2073275">
                  <a:extLst>
                    <a:ext uri="{9D8B030D-6E8A-4147-A177-3AD203B41FA5}">
                      <a16:colId xmlns:a16="http://schemas.microsoft.com/office/drawing/2014/main" xmlns="" val="3734946610"/>
                    </a:ext>
                  </a:extLst>
                </a:gridCol>
                <a:gridCol w="2068512">
                  <a:extLst>
                    <a:ext uri="{9D8B030D-6E8A-4147-A177-3AD203B41FA5}">
                      <a16:colId xmlns:a16="http://schemas.microsoft.com/office/drawing/2014/main" xmlns="" val="122136064"/>
                    </a:ext>
                  </a:extLst>
                </a:gridCol>
              </a:tblGrid>
              <a:tr h="742950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rok</a:t>
                      </a:r>
                    </a:p>
                  </a:txBody>
                  <a:tcPr marL="9360" marR="9360" marT="936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863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kwota podatku</a:t>
                      </a:r>
                    </a:p>
                  </a:txBody>
                  <a:tcPr marL="9360" marR="9360" marT="936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863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udział procentowy</a:t>
                      </a:r>
                    </a:p>
                  </a:txBody>
                  <a:tcPr marL="9360" marR="9360" marT="936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86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75232796"/>
                  </a:ext>
                </a:extLst>
              </a:tr>
              <a:tr h="363538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2013</a:t>
                      </a:r>
                    </a:p>
                  </a:txBody>
                  <a:tcPr marL="9360" marR="9360" marT="936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21 710 978,16</a:t>
                      </a:r>
                    </a:p>
                  </a:txBody>
                  <a:tcPr marL="9360" marR="9360" marT="936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37,42%</a:t>
                      </a:r>
                    </a:p>
                  </a:txBody>
                  <a:tcPr marL="9360" marR="9360" marT="936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40139676"/>
                  </a:ext>
                </a:extLst>
              </a:tr>
              <a:tr h="363538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2014</a:t>
                      </a:r>
                    </a:p>
                  </a:txBody>
                  <a:tcPr marL="9360" marR="9360" marT="936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23 921 736,00</a:t>
                      </a:r>
                    </a:p>
                  </a:txBody>
                  <a:tcPr marL="9360" marR="9360" marT="936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37,53%</a:t>
                      </a:r>
                    </a:p>
                  </a:txBody>
                  <a:tcPr marL="9360" marR="9360" marT="936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69367269"/>
                  </a:ext>
                </a:extLst>
              </a:tr>
              <a:tr h="363538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2015</a:t>
                      </a:r>
                    </a:p>
                  </a:txBody>
                  <a:tcPr marL="9360" marR="9360" marT="936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26 984 526,00</a:t>
                      </a:r>
                    </a:p>
                  </a:txBody>
                  <a:tcPr marL="9360" marR="9360" marT="936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37,67%</a:t>
                      </a:r>
                    </a:p>
                  </a:txBody>
                  <a:tcPr marL="9360" marR="9360" marT="936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58178041"/>
                  </a:ext>
                </a:extLst>
              </a:tr>
              <a:tr h="363538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2016</a:t>
                      </a:r>
                    </a:p>
                  </a:txBody>
                  <a:tcPr marL="9360" marR="9360" marT="936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30 482 443,00</a:t>
                      </a:r>
                    </a:p>
                  </a:txBody>
                  <a:tcPr marL="9360" marR="9360" marT="936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37,79%</a:t>
                      </a:r>
                    </a:p>
                  </a:txBody>
                  <a:tcPr marL="9360" marR="9360" marT="936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76652962"/>
                  </a:ext>
                </a:extLst>
              </a:tr>
              <a:tr h="363538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2017</a:t>
                      </a:r>
                    </a:p>
                  </a:txBody>
                  <a:tcPr marL="9360" marR="9360" marT="936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32 455 861,00</a:t>
                      </a:r>
                    </a:p>
                  </a:txBody>
                  <a:tcPr marL="9360" marR="9360" marT="936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37,89%</a:t>
                      </a:r>
                    </a:p>
                  </a:txBody>
                  <a:tcPr marL="9360" marR="9360" marT="936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42747169"/>
                  </a:ext>
                </a:extLst>
              </a:tr>
              <a:tr h="363538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2018</a:t>
                      </a:r>
                    </a:p>
                  </a:txBody>
                  <a:tcPr marL="9360" marR="9360" marT="936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39 140 042,00</a:t>
                      </a:r>
                    </a:p>
                  </a:txBody>
                  <a:tcPr marL="9360" marR="9360" marT="936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37,98%</a:t>
                      </a:r>
                    </a:p>
                  </a:txBody>
                  <a:tcPr marL="9360" marR="9360" marT="936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6048740"/>
                  </a:ext>
                </a:extLst>
              </a:tr>
              <a:tr h="363538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2019</a:t>
                      </a:r>
                    </a:p>
                  </a:txBody>
                  <a:tcPr marL="9360" marR="9360" marT="936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43 944 364,00</a:t>
                      </a:r>
                    </a:p>
                  </a:txBody>
                  <a:tcPr marL="9360" marR="9360" marT="936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38,08%</a:t>
                      </a:r>
                    </a:p>
                  </a:txBody>
                  <a:tcPr marL="9360" marR="9360" marT="936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56319971"/>
                  </a:ext>
                </a:extLst>
              </a:tr>
              <a:tr h="363538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2020</a:t>
                      </a:r>
                    </a:p>
                  </a:txBody>
                  <a:tcPr marL="9360" marR="9360" marT="936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46 053 035,00</a:t>
                      </a:r>
                    </a:p>
                  </a:txBody>
                  <a:tcPr marL="9360" marR="9360" marT="936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38,16%</a:t>
                      </a:r>
                    </a:p>
                  </a:txBody>
                  <a:tcPr marL="9360" marR="9360" marT="936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5514602"/>
                  </a:ext>
                </a:extLst>
              </a:tr>
            </a:tbl>
          </a:graphicData>
        </a:graphic>
      </p:graphicFrame>
      <p:graphicFrame>
        <p:nvGraphicFramePr>
          <p:cNvPr id="15455" name="Group 95">
            <a:extLst>
              <a:ext uri="{FF2B5EF4-FFF2-40B4-BE49-F238E27FC236}">
                <a16:creationId xmlns:a16="http://schemas.microsoft.com/office/drawing/2014/main" xmlns="" id="{F0A37798-FC82-43A3-BB3C-F10CD56B48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99025723"/>
              </p:ext>
            </p:extLst>
          </p:nvPr>
        </p:nvGraphicFramePr>
        <p:xfrm>
          <a:off x="1943100" y="690563"/>
          <a:ext cx="4789488" cy="722213"/>
        </p:xfrm>
        <a:graphic>
          <a:graphicData uri="http://schemas.openxmlformats.org/drawingml/2006/table">
            <a:tbl>
              <a:tblPr/>
              <a:tblGrid>
                <a:gridCol w="4789488">
                  <a:extLst>
                    <a:ext uri="{9D8B030D-6E8A-4147-A177-3AD203B41FA5}">
                      <a16:colId xmlns:a16="http://schemas.microsoft.com/office/drawing/2014/main" xmlns="" val="1639258817"/>
                    </a:ext>
                  </a:extLst>
                </a:gridCol>
              </a:tblGrid>
              <a:tr h="722213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Podatek dochodowy od osób fizycznych                                            zmiany na przestrzeni lat 2013 - 2020</a:t>
                      </a:r>
                    </a:p>
                  </a:txBody>
                  <a:tcPr marL="9360" marR="9360" marT="936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94375178"/>
                  </a:ext>
                </a:extLst>
              </a:tr>
            </a:tbl>
          </a:graphicData>
        </a:graphic>
      </p:graphicFrame>
      <p:graphicFrame>
        <p:nvGraphicFramePr>
          <p:cNvPr id="15457" name="Group 97">
            <a:extLst>
              <a:ext uri="{FF2B5EF4-FFF2-40B4-BE49-F238E27FC236}">
                <a16:creationId xmlns:a16="http://schemas.microsoft.com/office/drawing/2014/main" xmlns="" id="{9056712B-C168-4828-A545-956B9ED4D8C4}"/>
              </a:ext>
            </a:extLst>
          </p:cNvPr>
          <p:cNvGraphicFramePr>
            <a:graphicFrameLocks noGrp="1"/>
          </p:cNvGraphicFramePr>
          <p:nvPr/>
        </p:nvGraphicFramePr>
        <p:xfrm>
          <a:off x="1395413" y="5327650"/>
          <a:ext cx="6213475" cy="766763"/>
        </p:xfrm>
        <a:graphic>
          <a:graphicData uri="http://schemas.openxmlformats.org/drawingml/2006/table">
            <a:tbl>
              <a:tblPr/>
              <a:tblGrid>
                <a:gridCol w="6213475">
                  <a:extLst>
                    <a:ext uri="{9D8B030D-6E8A-4147-A177-3AD203B41FA5}">
                      <a16:colId xmlns:a16="http://schemas.microsoft.com/office/drawing/2014/main" xmlns="" val="242190285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dla lat 2019 - 2020 kwoty stanowią plan dochodów</a:t>
                      </a:r>
                    </a:p>
                  </a:txBody>
                  <a:tcPr marL="9360" marR="9360" marT="936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65150162"/>
                  </a:ext>
                </a:extLst>
              </a:tr>
              <a:tr h="385763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dla lat 2013 - 2018 to kwoty dochodów wykonanych</a:t>
                      </a:r>
                    </a:p>
                  </a:txBody>
                  <a:tcPr marL="9360" marR="9360" marT="936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9602023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5" name="Group 1">
            <a:extLst>
              <a:ext uri="{FF2B5EF4-FFF2-40B4-BE49-F238E27FC236}">
                <a16:creationId xmlns:a16="http://schemas.microsoft.com/office/drawing/2014/main" xmlns="" id="{11F90224-1894-4F99-AD9D-F3AD9019A7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13652786"/>
              </p:ext>
            </p:extLst>
          </p:nvPr>
        </p:nvGraphicFramePr>
        <p:xfrm>
          <a:off x="1943100" y="690563"/>
          <a:ext cx="4789488" cy="794221"/>
        </p:xfrm>
        <a:graphic>
          <a:graphicData uri="http://schemas.openxmlformats.org/drawingml/2006/table">
            <a:tbl>
              <a:tblPr/>
              <a:tblGrid>
                <a:gridCol w="4789488">
                  <a:extLst>
                    <a:ext uri="{9D8B030D-6E8A-4147-A177-3AD203B41FA5}">
                      <a16:colId xmlns:a16="http://schemas.microsoft.com/office/drawing/2014/main" xmlns="" val="3181571364"/>
                    </a:ext>
                  </a:extLst>
                </a:gridCol>
              </a:tblGrid>
              <a:tr h="794221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Podatek dochodowy od osób fizycznych                                            zmiany na przestrzeni lat 2013 - 2020</a:t>
                      </a:r>
                    </a:p>
                  </a:txBody>
                  <a:tcPr marL="9360" marR="9360" marT="936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20805287"/>
                  </a:ext>
                </a:extLst>
              </a:tr>
            </a:tbl>
          </a:graphicData>
        </a:graphic>
      </p:graphicFrame>
      <p:pic>
        <p:nvPicPr>
          <p:cNvPr id="16387" name="Picture 3">
            <a:extLst>
              <a:ext uri="{FF2B5EF4-FFF2-40B4-BE49-F238E27FC236}">
                <a16:creationId xmlns:a16="http://schemas.microsoft.com/office/drawing/2014/main" xmlns="" id="{BF073A40-908A-4A77-BF56-C41E0AA3F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8955" y="1682749"/>
            <a:ext cx="7811477" cy="4842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>
            <a:extLst>
              <a:ext uri="{FF2B5EF4-FFF2-40B4-BE49-F238E27FC236}">
                <a16:creationId xmlns:a16="http://schemas.microsoft.com/office/drawing/2014/main" xmlns="" id="{9B076DFF-A986-49B1-B250-3CF5D8B7D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5700" y="274638"/>
            <a:ext cx="4229100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pl-PL" altLang="pl-PL" sz="3000">
                <a:solidFill>
                  <a:srgbClr val="575F6D"/>
                </a:solidFill>
              </a:rPr>
              <a:t>2020 ROK</a:t>
            </a:r>
          </a:p>
        </p:txBody>
      </p:sp>
      <p:sp>
        <p:nvSpPr>
          <p:cNvPr id="17410" name="Text Box 2">
            <a:extLst>
              <a:ext uri="{FF2B5EF4-FFF2-40B4-BE49-F238E27FC236}">
                <a16:creationId xmlns:a16="http://schemas.microsoft.com/office/drawing/2014/main" xmlns="" id="{F7DA50AF-FD83-4502-B63A-E8DC6C9A1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3657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66700" indent="-266700"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600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"/>
            </a:pPr>
            <a:r>
              <a:rPr lang="pl-PL" altLang="pl-PL" sz="2400" dirty="0"/>
              <a:t>Dochody majątkowe </a:t>
            </a:r>
            <a:br>
              <a:rPr lang="pl-PL" altLang="pl-PL" sz="2400" dirty="0"/>
            </a:br>
            <a:r>
              <a:rPr lang="pl-PL" altLang="pl-PL" sz="2400" dirty="0"/>
              <a:t>w odniesieniu do dochodów ogółem</a:t>
            </a:r>
          </a:p>
        </p:txBody>
      </p:sp>
      <p:sp>
        <p:nvSpPr>
          <p:cNvPr id="17411" name="Text Box 3">
            <a:extLst>
              <a:ext uri="{FF2B5EF4-FFF2-40B4-BE49-F238E27FC236}">
                <a16:creationId xmlns:a16="http://schemas.microsoft.com/office/drawing/2014/main" xmlns="" id="{48D2F9A3-F49F-4EA3-B2A9-8F649914A1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" y="4086225"/>
            <a:ext cx="3657600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66700" indent="-266700"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  <a:defRPr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600"/>
              </a:spcBef>
              <a:buClr>
                <a:srgbClr val="FE8637"/>
              </a:buClr>
              <a:buSzPct val="70000"/>
              <a:buFont typeface="Wingdings" panose="05000000000000000000" pitchFamily="2" charset="2"/>
              <a:buChar char=""/>
            </a:pPr>
            <a:r>
              <a:rPr lang="pl-PL" altLang="pl-PL" sz="2400" dirty="0"/>
              <a:t>Dochody bieżące </a:t>
            </a:r>
            <a:br>
              <a:rPr lang="pl-PL" altLang="pl-PL" sz="2400" dirty="0"/>
            </a:br>
            <a:r>
              <a:rPr lang="pl-PL" altLang="pl-PL" sz="2400" dirty="0"/>
              <a:t>w odniesieniu </a:t>
            </a:r>
            <a:r>
              <a:rPr lang="pl-PL" altLang="pl-PL" sz="2400" dirty="0" smtClean="0"/>
              <a:t>do dochodów </a:t>
            </a:r>
            <a:r>
              <a:rPr lang="pl-PL" altLang="pl-PL" sz="2400" dirty="0"/>
              <a:t>ogółem</a:t>
            </a:r>
          </a:p>
        </p:txBody>
      </p:sp>
      <p:graphicFrame>
        <p:nvGraphicFramePr>
          <p:cNvPr id="17412" name="Group 4">
            <a:extLst>
              <a:ext uri="{FF2B5EF4-FFF2-40B4-BE49-F238E27FC236}">
                <a16:creationId xmlns:a16="http://schemas.microsoft.com/office/drawing/2014/main" xmlns="" id="{B250E201-93B2-464F-8F51-D3CF28D602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67927357"/>
              </p:ext>
            </p:extLst>
          </p:nvPr>
        </p:nvGraphicFramePr>
        <p:xfrm>
          <a:off x="4462463" y="1676400"/>
          <a:ext cx="3470275" cy="1237920"/>
        </p:xfrm>
        <a:graphic>
          <a:graphicData uri="http://schemas.openxmlformats.org/drawingml/2006/table">
            <a:tbl>
              <a:tblPr/>
              <a:tblGrid>
                <a:gridCol w="1155700">
                  <a:extLst>
                    <a:ext uri="{9D8B030D-6E8A-4147-A177-3AD203B41FA5}">
                      <a16:colId xmlns:a16="http://schemas.microsoft.com/office/drawing/2014/main" xmlns="" val="2700049705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xmlns="" val="3053498921"/>
                    </a:ext>
                  </a:extLst>
                </a:gridCol>
                <a:gridCol w="793750">
                  <a:extLst>
                    <a:ext uri="{9D8B030D-6E8A-4147-A177-3AD203B41FA5}">
                      <a16:colId xmlns:a16="http://schemas.microsoft.com/office/drawing/2014/main" xmlns="" val="2231374480"/>
                    </a:ext>
                  </a:extLst>
                </a:gridCol>
              </a:tblGrid>
              <a:tr h="547688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dochody majątkowe</a:t>
                      </a:r>
                    </a:p>
                  </a:txBody>
                  <a:tcPr marL="9360" marR="9360" marT="936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863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23 210 028,70</a:t>
                      </a:r>
                    </a:p>
                  </a:txBody>
                  <a:tcPr marL="9360" marR="9360" marT="936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863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12,19%</a:t>
                      </a:r>
                    </a:p>
                  </a:txBody>
                  <a:tcPr marL="9360" marR="9360" marT="936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86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0785395"/>
                  </a:ext>
                </a:extLst>
              </a:tr>
              <a:tr h="547688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dochody ogółem</a:t>
                      </a:r>
                    </a:p>
                  </a:txBody>
                  <a:tcPr marL="9360" marR="9360" marT="936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190 408 004,41</a:t>
                      </a:r>
                    </a:p>
                  </a:txBody>
                  <a:tcPr marL="9360" marR="9360" marT="936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 </a:t>
                      </a:r>
                    </a:p>
                  </a:txBody>
                  <a:tcPr marL="9360" marR="9360" marT="936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63749778"/>
                  </a:ext>
                </a:extLst>
              </a:tr>
            </a:tbl>
          </a:graphicData>
        </a:graphic>
      </p:graphicFrame>
      <p:graphicFrame>
        <p:nvGraphicFramePr>
          <p:cNvPr id="17436" name="Group 28">
            <a:extLst>
              <a:ext uri="{FF2B5EF4-FFF2-40B4-BE49-F238E27FC236}">
                <a16:creationId xmlns:a16="http://schemas.microsoft.com/office/drawing/2014/main" xmlns="" id="{2AF66B38-4155-4566-9BFE-F8DC4BB29D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72780956"/>
              </p:ext>
            </p:extLst>
          </p:nvPr>
        </p:nvGraphicFramePr>
        <p:xfrm>
          <a:off x="4462463" y="4122738"/>
          <a:ext cx="3433762" cy="1237920"/>
        </p:xfrm>
        <a:graphic>
          <a:graphicData uri="http://schemas.openxmlformats.org/drawingml/2006/table">
            <a:tbl>
              <a:tblPr/>
              <a:tblGrid>
                <a:gridCol w="1144587">
                  <a:extLst>
                    <a:ext uri="{9D8B030D-6E8A-4147-A177-3AD203B41FA5}">
                      <a16:colId xmlns:a16="http://schemas.microsoft.com/office/drawing/2014/main" xmlns="" val="1750303582"/>
                    </a:ext>
                  </a:extLst>
                </a:gridCol>
                <a:gridCol w="1497013">
                  <a:extLst>
                    <a:ext uri="{9D8B030D-6E8A-4147-A177-3AD203B41FA5}">
                      <a16:colId xmlns:a16="http://schemas.microsoft.com/office/drawing/2014/main" xmlns="" val="4160058959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xmlns="" val="3282359228"/>
                    </a:ext>
                  </a:extLst>
                </a:gridCol>
              </a:tblGrid>
              <a:tr h="547688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dochody bieżące</a:t>
                      </a:r>
                    </a:p>
                  </a:txBody>
                  <a:tcPr marL="9360" marR="9360" marT="936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863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167 197 975,71</a:t>
                      </a:r>
                    </a:p>
                  </a:txBody>
                  <a:tcPr marL="9360" marR="9360" marT="936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863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87,81%</a:t>
                      </a:r>
                    </a:p>
                  </a:txBody>
                  <a:tcPr marL="9360" marR="9360" marT="936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86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24953911"/>
                  </a:ext>
                </a:extLst>
              </a:tr>
              <a:tr h="552450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dochody ogółem</a:t>
                      </a:r>
                    </a:p>
                  </a:txBody>
                  <a:tcPr marL="9360" marR="9360" marT="936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190 408 004,41</a:t>
                      </a:r>
                    </a:p>
                  </a:txBody>
                  <a:tcPr marL="9360" marR="9360" marT="936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anose="020406040505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zcionka tekstu podstawowego" charset="0"/>
                          <a:ea typeface="Microsoft YaHei" panose="020B0503020204020204" pitchFamily="34" charset="-122"/>
                        </a:rPr>
                        <a:t> </a:t>
                      </a:r>
                    </a:p>
                  </a:txBody>
                  <a:tcPr marL="9360" marR="9360" marT="9360" marB="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8807062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Century Schoolbook"/>
        <a:ea typeface="Microsoft YaHei"/>
        <a:cs typeface=""/>
      </a:majorFont>
      <a:minorFont>
        <a:latin typeface="Century Schoolbook"/>
        <a:ea typeface="Microsoft YaHei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l-P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entury Schoolbook" panose="02040604050505020304" pitchFamily="18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l-P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entury Schoolbook" panose="02040604050505020304" pitchFamily="18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Century Schoolbook"/>
        <a:ea typeface="Microsoft YaHei"/>
        <a:cs typeface=""/>
      </a:majorFont>
      <a:minorFont>
        <a:latin typeface="Century Schoolbook"/>
        <a:ea typeface="Microsoft YaHei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l-P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entury Schoolbook" panose="02040604050505020304" pitchFamily="18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l-P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entury Schoolbook" panose="02040604050505020304" pitchFamily="18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Century Schoolbook"/>
        <a:ea typeface="Microsoft YaHei"/>
        <a:cs typeface=""/>
      </a:majorFont>
      <a:minorFont>
        <a:latin typeface="Century Schoolbook"/>
        <a:ea typeface="Microsoft YaHei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l-P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entury Schoolbook" panose="02040604050505020304" pitchFamily="18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l-P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entury Schoolbook" panose="02040604050505020304" pitchFamily="18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Century Schoolbook"/>
        <a:ea typeface="Microsoft YaHei"/>
        <a:cs typeface=""/>
      </a:majorFont>
      <a:minorFont>
        <a:latin typeface="Century Schoolbook"/>
        <a:ea typeface="Microsoft YaHei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l-P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entury Schoolbook" panose="02040604050505020304" pitchFamily="18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l-P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entury Schoolbook" panose="02040604050505020304" pitchFamily="18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Century Schoolbook"/>
        <a:ea typeface="Microsoft YaHei"/>
        <a:cs typeface=""/>
      </a:majorFont>
      <a:minorFont>
        <a:latin typeface="Century Schoolbook"/>
        <a:ea typeface="Microsoft YaHei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l-P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entury Schoolbook" panose="02040604050505020304" pitchFamily="18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l-P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entury Schoolbook" panose="02040604050505020304" pitchFamily="18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Century Schoolbook"/>
        <a:ea typeface="Microsoft YaHei"/>
        <a:cs typeface=""/>
      </a:majorFont>
      <a:minorFont>
        <a:latin typeface="Century Schoolbook"/>
        <a:ea typeface="Microsoft YaHei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l-P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entury Schoolbook" panose="02040604050505020304" pitchFamily="18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l-P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entury Schoolbook" panose="02040604050505020304" pitchFamily="18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Century Schoolbook"/>
        <a:ea typeface="Microsoft YaHei"/>
        <a:cs typeface=""/>
      </a:majorFont>
      <a:minorFont>
        <a:latin typeface="Century Schoolbook"/>
        <a:ea typeface="Microsoft YaHei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l-P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entury Schoolbook" panose="02040604050505020304" pitchFamily="18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l-P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entury Schoolbook" panose="02040604050505020304" pitchFamily="18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768</Words>
  <Application>Microsoft Office PowerPoint</Application>
  <PresentationFormat>Pokaz na ekranie (4:3)</PresentationFormat>
  <Paragraphs>302</Paragraphs>
  <Slides>19</Slides>
  <Notes>19</Notes>
  <HiddenSlides>0</HiddenSlides>
  <MMClips>0</MMClips>
  <ScaleCrop>false</ScaleCrop>
  <HeadingPairs>
    <vt:vector size="4" baseType="variant">
      <vt:variant>
        <vt:lpstr>Motyw</vt:lpstr>
      </vt:variant>
      <vt:variant>
        <vt:i4>7</vt:i4>
      </vt:variant>
      <vt:variant>
        <vt:lpstr>Tytuły slajdów</vt:lpstr>
      </vt:variant>
      <vt:variant>
        <vt:i4>19</vt:i4>
      </vt:variant>
    </vt:vector>
  </HeadingPairs>
  <TitlesOfParts>
    <vt:vector size="26" baseType="lpstr">
      <vt:lpstr>Motyw pakietu Office</vt:lpstr>
      <vt:lpstr>Motyw pakietu Office</vt:lpstr>
      <vt:lpstr>Motyw pakietu Office</vt:lpstr>
      <vt:lpstr>Motyw pakietu Office</vt:lpstr>
      <vt:lpstr>Motyw pakietu Office</vt:lpstr>
      <vt:lpstr>Motyw pakietu Office</vt:lpstr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Budżet Gminy Mosina</dc:title>
  <dc:creator>Your User Name</dc:creator>
  <cp:lastModifiedBy>borowiak</cp:lastModifiedBy>
  <cp:revision>23</cp:revision>
  <cp:lastPrinted>1601-01-01T00:00:00Z</cp:lastPrinted>
  <dcterms:created xsi:type="dcterms:W3CDTF">2019-12-29T13:48:37Z</dcterms:created>
  <dcterms:modified xsi:type="dcterms:W3CDTF">2019-12-30T13:24:10Z</dcterms:modified>
</cp:coreProperties>
</file>