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63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7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40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67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15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0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90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64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63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27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6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8576-8E54-4751-9588-ECAF4D0F321A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A552-3B98-45F3-BF35-A1EA7EB660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08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Raport o stanie Gminy Mosina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88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STRATEGIA ROZWOJU GMINY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Przedstawienie syntetycznego podsumowania, na bazie wyżej zaprezentowanych danych i informacji, w odniesieniu do określonej wizji w niej sformułowanej oraz celów strategicznych.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44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Informacje ogólne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Analiza kondycji finansowej Gminy :</a:t>
            </a:r>
          </a:p>
          <a:p>
            <a:pPr>
              <a:buFontTx/>
              <a:buChar char="-"/>
            </a:pPr>
            <a:r>
              <a:rPr lang="pl-PL" dirty="0"/>
              <a:t>a</a:t>
            </a:r>
            <a:r>
              <a:rPr lang="pl-PL" dirty="0" smtClean="0"/>
              <a:t>naliza wskaźnikowa,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tan majątku Gminy,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ozyskiwanie środków zewnętrznych,</a:t>
            </a:r>
          </a:p>
          <a:p>
            <a:pPr>
              <a:buFontTx/>
              <a:buChar char="-"/>
            </a:pPr>
            <a:r>
              <a:rPr lang="pl-PL" dirty="0"/>
              <a:t>m</a:t>
            </a:r>
            <a:r>
              <a:rPr lang="pl-PL" dirty="0" smtClean="0"/>
              <a:t>ożliwości inwestycyjne.</a:t>
            </a:r>
          </a:p>
          <a:p>
            <a:pPr marL="0" indent="0">
              <a:buNone/>
            </a:pPr>
            <a:r>
              <a:rPr lang="pl-PL" dirty="0" smtClean="0"/>
              <a:t>3. Działalność administracyjna</a:t>
            </a:r>
          </a:p>
          <a:p>
            <a:pPr marL="0" indent="0">
              <a:buNone/>
            </a:pPr>
            <a:r>
              <a:rPr lang="pl-PL" dirty="0" smtClean="0"/>
              <a:t>4. Współpraca i działalność promocyjna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627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WARUNKI ŻYCIA MIESZKAŃCÓW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pl-PL" dirty="0" smtClean="0"/>
              <a:t>INFRASTRUKTURA </a:t>
            </a:r>
          </a:p>
          <a:p>
            <a:pPr marL="571500" indent="-571500">
              <a:buAutoNum type="romanUcPeriod"/>
            </a:pPr>
            <a:r>
              <a:rPr lang="pl-PL" dirty="0" smtClean="0"/>
              <a:t>USŁUGI</a:t>
            </a:r>
          </a:p>
          <a:p>
            <a:pPr marL="571500" indent="-571500">
              <a:buAutoNum type="romanUcPeriod"/>
            </a:pPr>
            <a:r>
              <a:rPr lang="pl-PL" dirty="0" smtClean="0"/>
              <a:t>OŚWIATA I WYCHOWANIE</a:t>
            </a:r>
          </a:p>
          <a:p>
            <a:pPr marL="571500" indent="-571500">
              <a:buAutoNum type="romanUcPeriod"/>
            </a:pPr>
            <a:r>
              <a:rPr lang="pl-PL" dirty="0" smtClean="0"/>
              <a:t>POLITYKA SPOŁECZNA</a:t>
            </a:r>
          </a:p>
          <a:p>
            <a:pPr marL="571500" indent="-571500">
              <a:buAutoNum type="romanUcPeriod"/>
            </a:pPr>
            <a:r>
              <a:rPr lang="pl-PL" dirty="0" smtClean="0"/>
              <a:t>PLANOWANIE PRZESTRZENNE</a:t>
            </a:r>
          </a:p>
          <a:p>
            <a:pPr marL="571500" indent="-571500">
              <a:buAutoNum type="romanUcPeriod"/>
            </a:pPr>
            <a:r>
              <a:rPr lang="pl-PL" dirty="0" smtClean="0"/>
              <a:t>OCHRONA ŚRODOWISKA</a:t>
            </a:r>
          </a:p>
          <a:p>
            <a:pPr marL="571500" indent="-571500">
              <a:buAutoNum type="romanUcPeriod"/>
            </a:pPr>
            <a:r>
              <a:rPr lang="pl-PL" dirty="0" smtClean="0"/>
              <a:t>SPÓŁKI KOMUNALNE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67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INFRASTRUKTURA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Drogi</a:t>
            </a:r>
          </a:p>
          <a:p>
            <a:pPr marL="514350" indent="-514350">
              <a:buAutoNum type="arabicPeriod"/>
            </a:pPr>
            <a:r>
              <a:rPr lang="pl-PL" dirty="0" smtClean="0"/>
              <a:t>Mieszkania komunalne</a:t>
            </a:r>
          </a:p>
          <a:p>
            <a:pPr marL="514350" indent="-514350">
              <a:buAutoNum type="arabicPeriod"/>
            </a:pPr>
            <a:r>
              <a:rPr lang="pl-PL" dirty="0" smtClean="0"/>
              <a:t>Oświetlenie</a:t>
            </a:r>
          </a:p>
          <a:p>
            <a:pPr marL="514350" indent="-514350">
              <a:buAutoNum type="arabicPeriod"/>
            </a:pPr>
            <a:r>
              <a:rPr lang="pl-PL" dirty="0" smtClean="0"/>
              <a:t>Pozostałe</a:t>
            </a:r>
          </a:p>
          <a:p>
            <a:pPr marL="514350" indent="-514350">
              <a:buAutoNum type="arabicPeriod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38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USŁUGI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Transport publiczny</a:t>
            </a:r>
          </a:p>
          <a:p>
            <a:pPr marL="514350" indent="-514350">
              <a:buAutoNum type="arabicPeriod"/>
            </a:pPr>
            <a:r>
              <a:rPr lang="pl-PL" dirty="0" smtClean="0"/>
              <a:t>Sport i turystyka</a:t>
            </a:r>
          </a:p>
          <a:p>
            <a:pPr marL="514350" indent="-514350">
              <a:buAutoNum type="arabicPeriod"/>
            </a:pPr>
            <a:r>
              <a:rPr lang="pl-PL" dirty="0" smtClean="0"/>
              <a:t>Ochrona zdrowia</a:t>
            </a:r>
          </a:p>
          <a:p>
            <a:pPr marL="514350" indent="-514350">
              <a:buAutoNum type="arabicPeriod"/>
            </a:pPr>
            <a:r>
              <a:rPr lang="pl-PL" dirty="0" smtClean="0"/>
              <a:t>Kultura</a:t>
            </a:r>
          </a:p>
          <a:p>
            <a:pPr marL="514350" indent="-514350">
              <a:buAutoNum type="arabicPeriod"/>
            </a:pPr>
            <a:r>
              <a:rPr lang="pl-PL" dirty="0" smtClean="0"/>
              <a:t>Bezpieczeństwo i ochrona przeciwpożarowa</a:t>
            </a:r>
          </a:p>
          <a:p>
            <a:pPr marL="514350" indent="-514350">
              <a:buAutoNum type="arabicPeriod"/>
            </a:pPr>
            <a:r>
              <a:rPr lang="pl-PL" dirty="0" smtClean="0"/>
              <a:t>Gospodarka odpadami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203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OŚWIATA I WYCHOWANIE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Informacje podstawowe</a:t>
            </a:r>
          </a:p>
          <a:p>
            <a:pPr marL="514350" indent="-514350">
              <a:buAutoNum type="arabicPeriod"/>
            </a:pPr>
            <a:r>
              <a:rPr lang="pl-PL" dirty="0" smtClean="0"/>
              <a:t>Proces nauczania w szkołach dla których Gmina Mosina jest organem prowadzącym</a:t>
            </a:r>
          </a:p>
          <a:p>
            <a:pPr marL="514350" indent="-514350">
              <a:buAutoNum type="arabicPeriod"/>
            </a:pPr>
            <a:r>
              <a:rPr lang="pl-PL" dirty="0" smtClean="0"/>
              <a:t>Porównanie podstawowych wskaźników oświatowych w odniesieniu do Gmin Powiatu Poznańskiego</a:t>
            </a:r>
          </a:p>
          <a:p>
            <a:pPr marL="514350" indent="-514350">
              <a:buAutoNum type="arabicPeriod"/>
            </a:pPr>
            <a:r>
              <a:rPr lang="pl-PL" dirty="0" smtClean="0"/>
              <a:t>Problemy osób niepełnosprawnych po zakończeniu edukacji szkolnej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95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POLITYKA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Podsumowanie działań zrealizowanych w danym roku budżetowym w ramach wszystkich Programów związanych z rozwiązywaniem problemów społecznych.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23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PLANOWANIE PRZESTRZENNE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Opis uwarunkowań</a:t>
            </a:r>
          </a:p>
          <a:p>
            <a:pPr marL="514350" indent="-514350">
              <a:buAutoNum type="arabicPeriod"/>
            </a:pPr>
            <a:r>
              <a:rPr lang="pl-PL" dirty="0" smtClean="0"/>
              <a:t>Plany miejscowe oraz decyzje o warunkach zabudowy</a:t>
            </a:r>
          </a:p>
          <a:p>
            <a:pPr marL="514350" indent="-514350">
              <a:buAutoNum type="arabicPeriod"/>
            </a:pPr>
            <a:r>
              <a:rPr lang="pl-PL" dirty="0" smtClean="0"/>
              <a:t>Program rewitalizacji</a:t>
            </a:r>
          </a:p>
          <a:p>
            <a:pPr marL="514350" indent="-514350">
              <a:buAutoNum type="arabicPeriod"/>
            </a:pPr>
            <a:r>
              <a:rPr lang="pl-PL" dirty="0" smtClean="0"/>
              <a:t>Ochrona zabytków</a:t>
            </a:r>
          </a:p>
          <a:p>
            <a:pPr marL="514350" indent="-514350">
              <a:buAutoNum type="arabicPeriod"/>
            </a:pPr>
            <a:r>
              <a:rPr lang="pl-PL" dirty="0" smtClean="0"/>
              <a:t>Realizacja zadań związanych z sytuowaniem obiektów małej architektury, tablic reklamowych, ogrodzeń.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18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 ŚRODOWISKA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Program Ochrony Środowiska</a:t>
            </a:r>
          </a:p>
          <a:p>
            <a:pPr marL="514350" indent="-514350">
              <a:buAutoNum type="arabicPeriod"/>
            </a:pPr>
            <a:r>
              <a:rPr lang="pl-PL" dirty="0" smtClean="0"/>
              <a:t>Program usuwania azbestu</a:t>
            </a:r>
          </a:p>
          <a:p>
            <a:pPr marL="514350" indent="-514350">
              <a:buAutoNum type="arabicPeriod"/>
            </a:pPr>
            <a:r>
              <a:rPr lang="pl-PL" dirty="0" smtClean="0"/>
              <a:t>Analiza decyzji środowiskowych pod kątem rozwoju Gminy i planowanych inwestycji.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1464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201</Words>
  <Application>Microsoft Office PowerPoint</Application>
  <PresentationFormat>Panoramiczny</PresentationFormat>
  <Paragraphs>53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Raport o stanie Gminy Mosina</vt:lpstr>
      <vt:lpstr>WSTĘP</vt:lpstr>
      <vt:lpstr>WARUNKI ŻYCIA MIESZKAŃCÓW</vt:lpstr>
      <vt:lpstr>INFRASTRUKTURA</vt:lpstr>
      <vt:lpstr>USŁUGI</vt:lpstr>
      <vt:lpstr>OŚWIATA I WYCHOWANIE</vt:lpstr>
      <vt:lpstr>POLITYKA SPOŁECZNA</vt:lpstr>
      <vt:lpstr>PLANOWANIE PRZESTRZENNE</vt:lpstr>
      <vt:lpstr>OCHRONA ŚRODOWISKA</vt:lpstr>
      <vt:lpstr>STRATEGIA ROZWOJU GMINY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o stanie Gminy Mosina</dc:title>
  <dc:creator>Justyna Kaczmarczyk</dc:creator>
  <cp:lastModifiedBy>Justyna Kaczmarczyk</cp:lastModifiedBy>
  <cp:revision>4</cp:revision>
  <dcterms:created xsi:type="dcterms:W3CDTF">2019-02-28T15:30:28Z</dcterms:created>
  <dcterms:modified xsi:type="dcterms:W3CDTF">2019-02-28T15:51:09Z</dcterms:modified>
</cp:coreProperties>
</file>